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y="6858000" cx="9144000"/>
  <p:notesSz cx="6858000" cy="9144000"/>
  <p:embeddedFontLst>
    <p:embeddedFont>
      <p:font typeface="Merriweather Sans"/>
      <p:regular r:id="rId95"/>
      <p:bold r:id="rId96"/>
      <p:italic r:id="rId97"/>
      <p:boldItalic r:id="rId98"/>
    </p:embeddedFont>
    <p:embeddedFont>
      <p:font typeface="Book Antiqua"/>
      <p:regular r:id="rId99"/>
      <p:bold r:id="rId100"/>
      <p:italic r:id="rId101"/>
      <p:boldItalic r:id="rId102"/>
    </p:embeddedFont>
    <p:embeddedFont>
      <p:font typeface="Arial Black"/>
      <p:regular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ACBB5A-1213-4223-AEE3-0A4C0AE90EA5}">
  <a:tblStyle styleId="{89ACBB5A-1213-4223-AEE3-0A4C0AE90EA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ArialBlack-regular.fntdata"/><Relationship Id="rId102" Type="http://schemas.openxmlformats.org/officeDocument/2006/relationships/font" Target="fonts/BookAntiqua-boldItalic.fntdata"/><Relationship Id="rId101" Type="http://schemas.openxmlformats.org/officeDocument/2006/relationships/font" Target="fonts/BookAntiqua-italic.fntdata"/><Relationship Id="rId100" Type="http://schemas.openxmlformats.org/officeDocument/2006/relationships/font" Target="fonts/BookAntiqua-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erriweatherSans-regular.fntdata"/><Relationship Id="rId94" Type="http://schemas.openxmlformats.org/officeDocument/2006/relationships/slide" Target="slides/slide88.xml"/><Relationship Id="rId97" Type="http://schemas.openxmlformats.org/officeDocument/2006/relationships/font" Target="fonts/MerriweatherSans-italic.fntdata"/><Relationship Id="rId96" Type="http://schemas.openxmlformats.org/officeDocument/2006/relationships/font" Target="fonts/MerriweatherSans-bold.fntdata"/><Relationship Id="rId11" Type="http://schemas.openxmlformats.org/officeDocument/2006/relationships/slide" Target="slides/slide5.xml"/><Relationship Id="rId99" Type="http://schemas.openxmlformats.org/officeDocument/2006/relationships/font" Target="fonts/BookAntiqua-regular.fntdata"/><Relationship Id="rId10" Type="http://schemas.openxmlformats.org/officeDocument/2006/relationships/slide" Target="slides/slide4.xml"/><Relationship Id="rId98" Type="http://schemas.openxmlformats.org/officeDocument/2006/relationships/font" Target="fonts/MerriweatherSans-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2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2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2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 name="Google Shape;10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 name="Google Shape;28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9" name="Google Shape;31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71" name="Google Shape;371;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3" name="Google Shape;45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4" name="Google Shape;53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3" name="Google Shape;55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2" name="Google Shape;59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8" name="Google Shape;67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2" name="Google Shape;76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63" name="Google Shape;76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 name="Google Shape;11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6" name="Google Shape;85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57" name="Google Shape;857;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6" name="Google Shape;95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57" name="Google Shape;95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4" name="Google Shape;104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6" name="Google Shape;105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57" name="Google Shape;1057;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5" name="Google Shape;119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1" name="Google Shape;122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4" name="Google Shape;124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3" name="Google Shape;126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7" name="Google Shape;127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1" name="Google Shape;129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 name="Google Shape;12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8" name="Google Shape;130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6" name="Google Shape;134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5" name="Google Shape;135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7" name="Google Shape;136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1" name="Google Shape;138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3" name="Google Shape;139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0" name="Google Shape;141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4" name="Google Shape;143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5" name="Google Shape;146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0" name="Google Shape;155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88900" lvl="0" marL="0" rtl="0" algn="l">
              <a:spcBef>
                <a:spcPts val="0"/>
              </a:spcBef>
              <a:spcAft>
                <a:spcPts val="0"/>
              </a:spcAft>
              <a:buClr>
                <a:schemeClr val="dk1"/>
              </a:buClr>
              <a:buSzPts val="1400"/>
              <a:buFont typeface="Arial"/>
              <a:buChar char="•"/>
            </a:pPr>
            <a:r>
              <a:rPr lang="en-US" sz="1400">
                <a:latin typeface="Arial"/>
                <a:ea typeface="Arial"/>
                <a:cs typeface="Arial"/>
                <a:sym typeface="Arial"/>
              </a:rPr>
              <a:t> He announced these results in a prize paper on the theory of heat.</a:t>
            </a:r>
            <a:endParaRPr/>
          </a:p>
          <a:p>
            <a:pPr indent="-88900" lvl="0" marL="0" rtl="0" algn="l">
              <a:spcBef>
                <a:spcPts val="420"/>
              </a:spcBef>
              <a:spcAft>
                <a:spcPts val="0"/>
              </a:spcAft>
              <a:buClr>
                <a:schemeClr val="dk1"/>
              </a:buClr>
              <a:buSzPts val="1400"/>
              <a:buFont typeface="Arial"/>
              <a:buChar char="•"/>
            </a:pPr>
            <a:r>
              <a:rPr lang="en-US" sz="1400">
                <a:latin typeface="Arial"/>
                <a:ea typeface="Arial"/>
                <a:cs typeface="Arial"/>
                <a:sym typeface="Arial"/>
              </a:rPr>
              <a:t> The judges: Laplace, Lagrange and Legendre</a:t>
            </a:r>
            <a:endParaRPr/>
          </a:p>
          <a:p>
            <a:pPr indent="-88900" lvl="0" marL="0" rtl="0" algn="l">
              <a:spcBef>
                <a:spcPts val="420"/>
              </a:spcBef>
              <a:spcAft>
                <a:spcPts val="0"/>
              </a:spcAft>
              <a:buClr>
                <a:schemeClr val="dk1"/>
              </a:buClr>
              <a:buSzPts val="1400"/>
              <a:buFont typeface="Arial"/>
              <a:buChar char="•"/>
            </a:pPr>
            <a:r>
              <a:rPr lang="en-US" sz="1400">
                <a:latin typeface="Arial"/>
                <a:ea typeface="Arial"/>
                <a:cs typeface="Arial"/>
                <a:sym typeface="Arial"/>
              </a:rPr>
              <a:t>  Three of the judges found it incredible that sum of sines and cosines could add up to anything but an infinitely differential function, but...</a:t>
            </a:r>
            <a:endParaRPr/>
          </a:p>
          <a:p>
            <a:pPr indent="-88900" lvl="0" marL="0" rtl="0" algn="l">
              <a:spcBef>
                <a:spcPts val="420"/>
              </a:spcBef>
              <a:spcAft>
                <a:spcPts val="0"/>
              </a:spcAft>
              <a:buClr>
                <a:schemeClr val="dk1"/>
              </a:buClr>
              <a:buSzPts val="1400"/>
              <a:buFont typeface="Arial"/>
              <a:buChar char="•"/>
            </a:pPr>
            <a:r>
              <a:rPr lang="en-US" sz="1400">
                <a:latin typeface="Arial"/>
                <a:ea typeface="Arial"/>
                <a:cs typeface="Arial"/>
                <a:sym typeface="Arial"/>
              </a:rPr>
              <a:t> Lagrange: Lack of mathematical  rigor and generality </a:t>
            </a:r>
            <a:endParaRPr/>
          </a:p>
          <a:p>
            <a:pPr indent="-88900" lvl="0" marL="0" rtl="0" algn="l">
              <a:spcBef>
                <a:spcPts val="420"/>
              </a:spcBef>
              <a:spcAft>
                <a:spcPts val="0"/>
              </a:spcAft>
              <a:buClr>
                <a:schemeClr val="dk1"/>
              </a:buClr>
              <a:buSzPts val="1400"/>
              <a:buFont typeface="Arial"/>
              <a:buChar char="•"/>
            </a:pPr>
            <a:r>
              <a:rPr lang="en-US" sz="1400">
                <a:latin typeface="Arial"/>
                <a:ea typeface="Arial"/>
                <a:cs typeface="Arial"/>
                <a:sym typeface="Arial"/>
              </a:rPr>
              <a:t> Denied publication….</a:t>
            </a:r>
            <a:endParaRPr/>
          </a:p>
          <a:p>
            <a:pPr indent="-88900" lvl="0" marL="0" rtl="0" algn="l">
              <a:spcBef>
                <a:spcPts val="420"/>
              </a:spcBef>
              <a:spcAft>
                <a:spcPts val="0"/>
              </a:spcAft>
              <a:buClr>
                <a:schemeClr val="dk1"/>
              </a:buClr>
              <a:buSzPts val="1400"/>
              <a:buFont typeface="Arial"/>
              <a:buChar char="•"/>
            </a:pPr>
            <a:r>
              <a:rPr lang="en-US" sz="1400">
                <a:latin typeface="Arial"/>
                <a:ea typeface="Arial"/>
                <a:cs typeface="Arial"/>
                <a:sym typeface="Arial"/>
              </a:rPr>
              <a:t> After 15 years, following several attempts and disappointments and frustration, he published his results in </a:t>
            </a:r>
            <a:r>
              <a:rPr b="1" lang="en-US" sz="1400">
                <a:latin typeface="Arial"/>
                <a:ea typeface="Arial"/>
                <a:cs typeface="Arial"/>
                <a:sym typeface="Arial"/>
              </a:rPr>
              <a:t>Theorie Analytique de la Chaleur</a:t>
            </a:r>
            <a:r>
              <a:rPr lang="en-US" sz="1400">
                <a:latin typeface="Arial"/>
                <a:ea typeface="Arial"/>
                <a:cs typeface="Arial"/>
                <a:sym typeface="Arial"/>
              </a:rPr>
              <a:t> in 1822 (Analytical Theory of Heat).</a:t>
            </a:r>
            <a:endParaRPr/>
          </a:p>
          <a:p>
            <a:pPr indent="-88900" lvl="0" marL="0" rtl="0" algn="l">
              <a:spcBef>
                <a:spcPts val="420"/>
              </a:spcBef>
              <a:spcAft>
                <a:spcPts val="0"/>
              </a:spcAft>
              <a:buClr>
                <a:schemeClr val="dk1"/>
              </a:buClr>
              <a:buSzPts val="1400"/>
              <a:buFont typeface="Arial"/>
              <a:buChar char="•"/>
            </a:pPr>
            <a:r>
              <a:rPr lang="en-US" sz="1400">
                <a:latin typeface="Arial"/>
                <a:ea typeface="Arial"/>
                <a:cs typeface="Arial"/>
                <a:sym typeface="Arial"/>
              </a:rPr>
              <a:t> In 1829, Dirichlet proved Fourier’s claim with very few and non-restricting  conditions.</a:t>
            </a:r>
            <a:endParaRPr/>
          </a:p>
          <a:p>
            <a:pPr indent="-88900" lvl="0" marL="0" rtl="0" algn="l">
              <a:spcBef>
                <a:spcPts val="420"/>
              </a:spcBef>
              <a:spcAft>
                <a:spcPts val="0"/>
              </a:spcAft>
              <a:buClr>
                <a:schemeClr val="dk1"/>
              </a:buClr>
              <a:buSzPts val="1400"/>
              <a:buFont typeface="Arial"/>
              <a:buChar char="•"/>
            </a:pPr>
            <a:r>
              <a:rPr lang="en-US" sz="1400">
                <a:latin typeface="Arial"/>
                <a:ea typeface="Arial"/>
                <a:cs typeface="Arial"/>
                <a:sym typeface="Arial"/>
              </a:rPr>
              <a:t> Next 150 years: His ideas expanded and generalized. 1965: Cooley and Tukey--&gt; Fast Fourier Transform==&gt; Computational simplicity==&gt;King of all transforms…Many applications engineering, finance, etc.</a:t>
            </a:r>
            <a:endParaRPr/>
          </a:p>
        </p:txBody>
      </p:sp>
      <p:sp>
        <p:nvSpPr>
          <p:cNvPr id="138" name="Google Shape;138;p4: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TALELE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4" name="Google Shape;157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4" name="Google Shape;159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7" name="Google Shape;167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1" name="Google Shape;170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1" name="Google Shape;171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5" name="Google Shape;179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12" name="Google Shape;1812;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5" name="Google Shape;182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3" name="Google Shape;183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2" name="Google Shape;184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 name="Google Shape;14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0" name="Google Shape;150;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0" name="Google Shape;187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5" name="Google Shape;1955;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7" name="Google Shape;203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0" name="Google Shape;2120;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1" name="Google Shape;215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3" name="Google Shape;220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2" name="Google Shape;2212;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0" name="Google Shape;2240;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2" name="Google Shape;232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6" name="Google Shape;240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 name="Google Shape;16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1" name="Google Shape;244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4" name="Google Shape;2524;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9" name="Google Shape;2559;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7" name="Google Shape;256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6" name="Google Shape;257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4" name="Google Shape;2594;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5" name="Google Shape;260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18" name="Google Shape;261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6" name="Google Shape;2636;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4" name="Google Shape;2644;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45" name="Google Shape;2645;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 name="Google Shape;17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9" name="Google Shape;2659;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9" name="Google Shape;2669;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2" name="Google Shape;2682;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2" name="Google Shape;2692;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9" name="Google Shape;2719;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5" name="Google Shape;2745;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3" name="Google Shape;277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1" name="Shape 2781"/>
        <p:cNvGrpSpPr/>
        <p:nvPr/>
      </p:nvGrpSpPr>
      <p:grpSpPr>
        <a:xfrm>
          <a:off x="0" y="0"/>
          <a:ext cx="0" cy="0"/>
          <a:chOff x="0" y="0"/>
          <a:chExt cx="0" cy="0"/>
        </a:xfrm>
      </p:grpSpPr>
      <p:sp>
        <p:nvSpPr>
          <p:cNvPr id="2782" name="Google Shape;2782;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3" name="Google Shape;2783;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784" name="Google Shape;2784;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4" name="Shape 2794"/>
        <p:cNvGrpSpPr/>
        <p:nvPr/>
      </p:nvGrpSpPr>
      <p:grpSpPr>
        <a:xfrm>
          <a:off x="0" y="0"/>
          <a:ext cx="0" cy="0"/>
          <a:chOff x="0" y="0"/>
          <a:chExt cx="0" cy="0"/>
        </a:xfrm>
      </p:grpSpPr>
      <p:sp>
        <p:nvSpPr>
          <p:cNvPr id="2795" name="Google Shape;2795;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6" name="Google Shape;279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6" name="Google Shape;2806;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1" name="Google Shape;2821;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0" name="Google Shape;2830;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9" name="Google Shape;2849;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5" name="Google Shape;2875;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01" name="Google Shape;2901;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7" name="Google Shape;2927;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50" name="Google Shape;2950;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0" name="Google Shape;2970;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6" name="Google Shape;2986;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 name="Google Shape;86;p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 name="Google Shape;94;p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8" name="Google Shape;28;p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9" name="Google Shape;29;p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 name="Shape 37"/>
        <p:cNvGrpSpPr/>
        <p:nvPr/>
      </p:nvGrpSpPr>
      <p:grpSpPr>
        <a:xfrm>
          <a:off x="0" y="0"/>
          <a:ext cx="0" cy="0"/>
          <a:chOff x="0" y="0"/>
          <a:chExt cx="0" cy="0"/>
        </a:xfrm>
      </p:grpSpPr>
      <p:sp>
        <p:nvSpPr>
          <p:cNvPr id="38" name="Google Shape;38;p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0" name="Google Shape;40;p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 name="Google Shape;4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6" name="Google Shape;46;p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 name="Google Shape;52;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3" name="Google Shape;53;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4" name="Google Shape;54;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5" name="Google Shape;55;p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2" name="Google Shape;62;p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 name="Google Shape;69;p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2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2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66.png"/><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18.png"/><Relationship Id="rId8" Type="http://schemas.openxmlformats.org/officeDocument/2006/relationships/image" Target="../media/image42.png"/></Relationships>
</file>

<file path=ppt/slides/_rels/slide18.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18.png"/><Relationship Id="rId8" Type="http://schemas.openxmlformats.org/officeDocument/2006/relationships/image" Target="../media/image42.png"/></Relationships>
</file>

<file path=ppt/slides/_rels/slide19.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18.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8.png"/><Relationship Id="rId13" Type="http://schemas.openxmlformats.org/officeDocument/2006/relationships/image" Target="../media/image42.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30.png"/><Relationship Id="rId9" Type="http://schemas.openxmlformats.org/officeDocument/2006/relationships/image" Target="../media/image7.png"/><Relationship Id="rId14" Type="http://schemas.openxmlformats.org/officeDocument/2006/relationships/image" Target="../media/image10.png"/><Relationship Id="rId5" Type="http://schemas.openxmlformats.org/officeDocument/2006/relationships/image" Target="../media/image25.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30.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44.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en.wikipedia.org/wiki/File:John_Tukey.jpg" TargetMode="External"/><Relationship Id="rId4" Type="http://schemas.openxmlformats.org/officeDocument/2006/relationships/image" Target="../media/image35.jpg"/><Relationship Id="rId5"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jpg"/><Relationship Id="rId4" Type="http://schemas.openxmlformats.org/officeDocument/2006/relationships/hyperlink" Target="http://en.wikipedia.org/wiki/File:John_Tukey.jpg" TargetMode="External"/><Relationship Id="rId5"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40.png"/><Relationship Id="rId5" Type="http://schemas.openxmlformats.org/officeDocument/2006/relationships/image" Target="../media/image55.png"/><Relationship Id="rId6"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2.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63.png"/><Relationship Id="rId7"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8.png"/><Relationship Id="rId4" Type="http://schemas.openxmlformats.org/officeDocument/2006/relationships/image" Target="../media/image79.png"/><Relationship Id="rId5"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8.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8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6.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53.png"/><Relationship Id="rId7"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6.png"/><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11" Type="http://schemas.openxmlformats.org/officeDocument/2006/relationships/image" Target="../media/image92.png"/><Relationship Id="rId10"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mailto:kiran.talele@spit.ac.in" TargetMode="External"/><Relationship Id="rId4" Type="http://schemas.openxmlformats.org/officeDocument/2006/relationships/hyperlink" Target="mailto:ktvtalele@gmail.com" TargetMode="External"/><Relationship Id="rId9" Type="http://schemas.openxmlformats.org/officeDocument/2006/relationships/hyperlink" Target="http://www.facebook.com/Kiran-Talele-1711929555720263" TargetMode="External"/><Relationship Id="rId5" Type="http://schemas.openxmlformats.org/officeDocument/2006/relationships/image" Target="../media/image84.png"/><Relationship Id="rId6" Type="http://schemas.openxmlformats.org/officeDocument/2006/relationships/image" Target="../media/image85.jpg"/><Relationship Id="rId7" Type="http://schemas.openxmlformats.org/officeDocument/2006/relationships/image" Target="../media/image93.png"/><Relationship Id="rId8" Type="http://schemas.openxmlformats.org/officeDocument/2006/relationships/hyperlink" Target="https://www.linkedin.com/in/k-t-v-talele/"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9.png"/><Relationship Id="rId4" Type="http://schemas.openxmlformats.org/officeDocument/2006/relationships/image" Target="../media/image91.png"/><Relationship Id="rId5" Type="http://schemas.openxmlformats.org/officeDocument/2006/relationships/image" Target="../media/image94.png"/><Relationship Id="rId6" Type="http://schemas.openxmlformats.org/officeDocument/2006/relationships/image" Target="../media/image9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4.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4.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p:nvPr/>
        </p:nvSpPr>
        <p:spPr>
          <a:xfrm>
            <a:off x="0" y="-390525"/>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04" name="Google Shape;104;p15"/>
          <p:cNvSpPr/>
          <p:nvPr/>
        </p:nvSpPr>
        <p:spPr>
          <a:xfrm>
            <a:off x="0" y="-390525"/>
            <a:ext cx="0" cy="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05" name="Google Shape;105;p15"/>
          <p:cNvSpPr/>
          <p:nvPr/>
        </p:nvSpPr>
        <p:spPr>
          <a:xfrm>
            <a:off x="0" y="1247775"/>
            <a:ext cx="24765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 </a:t>
            </a:r>
            <a:endParaRPr b="0" i="0" sz="11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 </a:t>
            </a:r>
            <a:endParaRPr b="0" i="0" sz="11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6" name="Google Shape;106;p15"/>
          <p:cNvSpPr/>
          <p:nvPr/>
        </p:nvSpPr>
        <p:spPr>
          <a:xfrm>
            <a:off x="0" y="2162175"/>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07" name="Google Shape;107;p15"/>
          <p:cNvPicPr preferRelativeResize="0"/>
          <p:nvPr/>
        </p:nvPicPr>
        <p:blipFill rotWithShape="1">
          <a:blip r:embed="rId3">
            <a:alphaModFix/>
          </a:blip>
          <a:srcRect b="0" l="0" r="0" t="0"/>
          <a:stretch/>
        </p:blipFill>
        <p:spPr>
          <a:xfrm>
            <a:off x="0" y="228600"/>
            <a:ext cx="2286000" cy="1905000"/>
          </a:xfrm>
          <a:prstGeom prst="rect">
            <a:avLst/>
          </a:prstGeom>
          <a:noFill/>
          <a:ln>
            <a:noFill/>
          </a:ln>
        </p:spPr>
      </p:pic>
      <p:graphicFrame>
        <p:nvGraphicFramePr>
          <p:cNvPr id="108" name="Google Shape;108;p15"/>
          <p:cNvGraphicFramePr/>
          <p:nvPr/>
        </p:nvGraphicFramePr>
        <p:xfrm>
          <a:off x="1243013" y="1906588"/>
          <a:ext cx="3000000" cy="3000000"/>
        </p:xfrm>
        <a:graphic>
          <a:graphicData uri="http://schemas.openxmlformats.org/drawingml/2006/table">
            <a:tbl>
              <a:tblPr>
                <a:noFill/>
                <a:tableStyleId>{89ACBB5A-1213-4223-AEE3-0A4C0AE90EA5}</a:tableStyleId>
              </a:tblPr>
              <a:tblGrid>
                <a:gridCol w="719125"/>
                <a:gridCol w="6800850"/>
              </a:tblGrid>
              <a:tr h="609500">
                <a:tc>
                  <a:txBody>
                    <a:bodyPr/>
                    <a:lstStyle/>
                    <a:p>
                      <a:pPr indent="-342900" lvl="0" marL="342900" marR="0" rtl="0" algn="l">
                        <a:lnSpc>
                          <a:spcPct val="100000"/>
                        </a:lnSpc>
                        <a:spcBef>
                          <a:spcPts val="0"/>
                        </a:spcBef>
                        <a:spcAft>
                          <a:spcPts val="0"/>
                        </a:spcAft>
                        <a:buClr>
                          <a:schemeClr val="lt1"/>
                        </a:buClr>
                        <a:buSzPts val="1200"/>
                        <a:buFont typeface="Arial"/>
                        <a:buNone/>
                      </a:pPr>
                      <a:br>
                        <a:rPr b="0" i="0" lang="en-US" sz="1200" u="none" cap="none" strike="noStrike">
                          <a:solidFill>
                            <a:schemeClr val="dk1"/>
                          </a:solidFill>
                          <a:latin typeface="Arial"/>
                          <a:ea typeface="Arial"/>
                          <a:cs typeface="Arial"/>
                          <a:sym typeface="Arial"/>
                        </a:rPr>
                      </a:br>
                      <a:endParaRPr b="0" i="0" sz="1500" u="none" cap="none" strike="noStrike">
                        <a:solidFill>
                          <a:schemeClr val="dk1"/>
                        </a:solidFill>
                        <a:latin typeface="Arial"/>
                        <a:ea typeface="Arial"/>
                        <a:cs typeface="Arial"/>
                        <a:sym typeface="Arial"/>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635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342900" marR="0" rtl="0" algn="ctr">
                        <a:lnSpc>
                          <a:spcPct val="100000"/>
                        </a:lnSpc>
                        <a:spcBef>
                          <a:spcPts val="0"/>
                        </a:spcBef>
                        <a:spcAft>
                          <a:spcPts val="0"/>
                        </a:spcAft>
                        <a:buClr>
                          <a:schemeClr val="lt1"/>
                        </a:buClr>
                        <a:buSzPts val="500"/>
                        <a:buFont typeface="Arial"/>
                        <a:buNone/>
                      </a:pPr>
                      <a:r>
                        <a:t/>
                      </a:r>
                      <a:endParaRPr b="1" i="0" sz="500" u="none" cap="none" strike="noStrike">
                        <a:solidFill>
                          <a:srgbClr val="000099"/>
                        </a:solidFill>
                        <a:latin typeface="Book Antiqua"/>
                        <a:ea typeface="Book Antiqua"/>
                        <a:cs typeface="Book Antiqua"/>
                        <a:sym typeface="Book Antiqua"/>
                      </a:endParaRPr>
                    </a:p>
                    <a:p>
                      <a:pPr indent="-342900" lvl="0" marL="342900" marR="0" rtl="0" algn="ctr">
                        <a:lnSpc>
                          <a:spcPct val="100000"/>
                        </a:lnSpc>
                        <a:spcBef>
                          <a:spcPts val="0"/>
                        </a:spcBef>
                        <a:spcAft>
                          <a:spcPts val="0"/>
                        </a:spcAft>
                        <a:buClr>
                          <a:schemeClr val="lt1"/>
                        </a:buClr>
                        <a:buSzPts val="2500"/>
                        <a:buFont typeface="Arial Black"/>
                        <a:buNone/>
                      </a:pPr>
                      <a:r>
                        <a:rPr b="1" i="0" lang="en-US" sz="2500" u="none" cap="none" strike="noStrike">
                          <a:solidFill>
                            <a:srgbClr val="FF0000"/>
                          </a:solidFill>
                          <a:latin typeface="Arial Black"/>
                          <a:ea typeface="Arial Black"/>
                          <a:cs typeface="Arial Black"/>
                          <a:sym typeface="Arial Black"/>
                        </a:rPr>
                        <a:t>TOPIC</a:t>
                      </a:r>
                      <a:endParaRPr b="1" i="0" sz="4300" u="none" cap="none" strike="noStrike">
                        <a:solidFill>
                          <a:srgbClr val="FF0000"/>
                        </a:solidFill>
                        <a:latin typeface="Arial Black"/>
                        <a:ea typeface="Arial Black"/>
                        <a:cs typeface="Arial Black"/>
                        <a:sym typeface="Arial Black"/>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635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944850">
                <a:tc>
                  <a:txBody>
                    <a:bodyPr/>
                    <a:lstStyle/>
                    <a:p>
                      <a:pPr indent="-469900" lvl="0" marL="469900" marR="0" rtl="0" algn="ctr">
                        <a:lnSpc>
                          <a:spcPct val="100000"/>
                        </a:lnSpc>
                        <a:spcBef>
                          <a:spcPts val="0"/>
                        </a:spcBef>
                        <a:spcAft>
                          <a:spcPts val="0"/>
                        </a:spcAft>
                        <a:buClr>
                          <a:schemeClr val="dk2"/>
                        </a:buClr>
                        <a:buSzPts val="2600"/>
                        <a:buFont typeface="Arial"/>
                        <a:buNone/>
                      </a:pPr>
                      <a:r>
                        <a:rPr b="1" i="0" lang="en-US" sz="2600" u="none" cap="none" strike="noStrike">
                          <a:solidFill>
                            <a:schemeClr val="dk2"/>
                          </a:solidFill>
                          <a:latin typeface="Arial"/>
                          <a:ea typeface="Arial"/>
                          <a:cs typeface="Arial"/>
                          <a:sym typeface="Arial"/>
                        </a:rPr>
                        <a:t>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FF"/>
                        </a:buClr>
                        <a:buSzPts val="2800"/>
                        <a:buFont typeface="Cambria"/>
                        <a:buNone/>
                      </a:pPr>
                      <a:r>
                        <a:rPr b="1" i="0" lang="en-US" sz="2800" u="none" cap="none" strike="noStrike">
                          <a:solidFill>
                            <a:srgbClr val="0000FF"/>
                          </a:solidFill>
                          <a:latin typeface="Cambria"/>
                          <a:ea typeface="Cambria"/>
                          <a:cs typeface="Cambria"/>
                          <a:sym typeface="Cambria"/>
                        </a:rPr>
                        <a:t> </a:t>
                      </a:r>
                      <a:r>
                        <a:rPr b="0" i="0" lang="en-US" sz="2800" u="none" cap="none" strike="noStrike">
                          <a:solidFill>
                            <a:schemeClr val="dk1"/>
                          </a:solidFill>
                          <a:latin typeface="Arial"/>
                          <a:ea typeface="Arial"/>
                          <a:cs typeface="Arial"/>
                          <a:sym typeface="Arial"/>
                        </a:rPr>
                        <a:t>Radix-2 Cooley &amp; Tuckey’s DIT-FFT  </a:t>
                      </a:r>
                      <a:endParaRPr/>
                    </a:p>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 Algorithm, </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11100">
                <a:tc>
                  <a:txBody>
                    <a:bodyPr/>
                    <a:lstStyle/>
                    <a:p>
                      <a:pPr indent="-469900" lvl="0" marL="469900" marR="0" rtl="0" algn="ctr">
                        <a:lnSpc>
                          <a:spcPct val="100000"/>
                        </a:lnSpc>
                        <a:spcBef>
                          <a:spcPts val="0"/>
                        </a:spcBef>
                        <a:spcAft>
                          <a:spcPts val="0"/>
                        </a:spcAft>
                        <a:buClr>
                          <a:schemeClr val="dk2"/>
                        </a:buClr>
                        <a:buSzPts val="2600"/>
                        <a:buFont typeface="Arial"/>
                        <a:buNone/>
                      </a:pPr>
                      <a:r>
                        <a:rPr b="1" i="0" lang="en-US" sz="2600" u="none" cap="none" strike="noStrike">
                          <a:solidFill>
                            <a:schemeClr val="dk2"/>
                          </a:solidFill>
                          <a:latin typeface="Arial"/>
                          <a:ea typeface="Arial"/>
                          <a:cs typeface="Arial"/>
                          <a:sym typeface="Arial"/>
                        </a:rPr>
                        <a:t>3</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 DIT-FFT Flowgraph for N=4 &amp; 8,</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71575">
                <a:tc>
                  <a:txBody>
                    <a:bodyPr/>
                    <a:lstStyle/>
                    <a:p>
                      <a:pPr indent="-469900" lvl="0" marL="469900" marR="0" rtl="0" algn="ctr">
                        <a:lnSpc>
                          <a:spcPct val="100000"/>
                        </a:lnSpc>
                        <a:spcBef>
                          <a:spcPts val="0"/>
                        </a:spcBef>
                        <a:spcAft>
                          <a:spcPts val="0"/>
                        </a:spcAft>
                        <a:buClr>
                          <a:schemeClr val="dk2"/>
                        </a:buClr>
                        <a:buSzPts val="2600"/>
                        <a:buFont typeface="Arial"/>
                        <a:buNone/>
                      </a:pPr>
                      <a:r>
                        <a:rPr b="1" i="0" lang="en-US" sz="2600" u="none" cap="none" strike="noStrike">
                          <a:solidFill>
                            <a:schemeClr val="dk2"/>
                          </a:solidFill>
                          <a:latin typeface="Arial"/>
                          <a:ea typeface="Arial"/>
                          <a:cs typeface="Arial"/>
                          <a:sym typeface="Arial"/>
                        </a:rPr>
                        <a:t>3</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111125" lvl="0" marL="111125"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 Comparison of Complex and Real, Multiplication and Additions of DFT and FFT</a:t>
                      </a:r>
                      <a:endParaRPr b="1" i="0" sz="2800" u="none" cap="none" strike="noStrike">
                        <a:solidFill>
                          <a:srgbClr val="3B1C94"/>
                        </a:solidFill>
                        <a:latin typeface="Cambria"/>
                        <a:ea typeface="Cambria"/>
                        <a:cs typeface="Cambria"/>
                        <a:sym typeface="Cambria"/>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76175">
                <a:tc>
                  <a:txBody>
                    <a:bodyPr/>
                    <a:lstStyle/>
                    <a:p>
                      <a:pPr indent="-469900" lvl="0" marL="469900" marR="0" rtl="0" algn="ctr">
                        <a:lnSpc>
                          <a:spcPct val="100000"/>
                        </a:lnSpc>
                        <a:spcBef>
                          <a:spcPts val="0"/>
                        </a:spcBef>
                        <a:spcAft>
                          <a:spcPts val="0"/>
                        </a:spcAft>
                        <a:buClr>
                          <a:schemeClr val="dk2"/>
                        </a:buClr>
                        <a:buSzPts val="2600"/>
                        <a:buFont typeface="Arial"/>
                        <a:buNone/>
                      </a:pPr>
                      <a:r>
                        <a:rPr b="1" i="0" lang="en-US" sz="2600" u="none" cap="none" strike="noStrike">
                          <a:solidFill>
                            <a:schemeClr val="dk2"/>
                          </a:solidFill>
                          <a:latin typeface="Arial"/>
                          <a:ea typeface="Arial"/>
                          <a:cs typeface="Arial"/>
                          <a:sym typeface="Arial"/>
                        </a:rPr>
                        <a:t>4</a:t>
                      </a:r>
                      <a:endParaRPr b="1" i="0" sz="2600" u="none" cap="none" strike="noStrike">
                        <a:solidFill>
                          <a:schemeClr val="dk2"/>
                        </a:solidFill>
                        <a:latin typeface="Arial"/>
                        <a:ea typeface="Arial"/>
                        <a:cs typeface="Arial"/>
                        <a:sym typeface="Arial"/>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469900" lvl="0" marL="469900" marR="0" rtl="0" algn="l">
                        <a:lnSpc>
                          <a:spcPct val="100000"/>
                        </a:lnSpc>
                        <a:spcBef>
                          <a:spcPts val="0"/>
                        </a:spcBef>
                        <a:spcAft>
                          <a:spcPts val="0"/>
                        </a:spcAft>
                        <a:buClr>
                          <a:srgbClr val="3B1C94"/>
                        </a:buClr>
                        <a:buSzPts val="2800"/>
                        <a:buFont typeface="Cambria"/>
                        <a:buNone/>
                      </a:pPr>
                      <a:r>
                        <a:rPr b="1" i="0" lang="en-US" sz="2800" u="none" cap="none" strike="noStrike">
                          <a:solidFill>
                            <a:srgbClr val="3B1C94"/>
                          </a:solidFill>
                          <a:latin typeface="Cambria"/>
                          <a:ea typeface="Cambria"/>
                          <a:cs typeface="Cambria"/>
                          <a:sym typeface="Cambria"/>
                        </a:rPr>
                        <a:t> </a:t>
                      </a:r>
                      <a:r>
                        <a:rPr b="0" i="0" lang="en-US" sz="2800" u="none" cap="none" strike="noStrike">
                          <a:solidFill>
                            <a:schemeClr val="dk1"/>
                          </a:solidFill>
                          <a:latin typeface="Arial"/>
                          <a:ea typeface="Arial"/>
                          <a:cs typeface="Arial"/>
                          <a:sym typeface="Arial"/>
                        </a:rPr>
                        <a:t>Inverse FFT algorithm</a:t>
                      </a:r>
                      <a:endParaRPr b="1" i="0" sz="2800" u="none" cap="none" strike="noStrike">
                        <a:solidFill>
                          <a:srgbClr val="3B1C94"/>
                        </a:solidFill>
                        <a:latin typeface="Cambria"/>
                        <a:ea typeface="Cambria"/>
                        <a:cs typeface="Cambria"/>
                        <a:sym typeface="Cambria"/>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09" name="Google Shape;109;p15"/>
          <p:cNvSpPr txBox="1"/>
          <p:nvPr/>
        </p:nvSpPr>
        <p:spPr>
          <a:xfrm>
            <a:off x="2438400" y="527050"/>
            <a:ext cx="5562600" cy="6159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D60093"/>
              </a:buClr>
              <a:buSzPts val="3400"/>
              <a:buFont typeface="Arial"/>
              <a:buNone/>
            </a:pPr>
            <a:r>
              <a:rPr b="1" i="0" lang="en-US" sz="3400" u="none" cap="none" strike="noStrike">
                <a:solidFill>
                  <a:srgbClr val="D60093"/>
                </a:solidFill>
                <a:latin typeface="Arial"/>
                <a:ea typeface="Arial"/>
                <a:cs typeface="Arial"/>
                <a:sym typeface="Arial"/>
              </a:rPr>
              <a:t>Fast Fourier Transform</a:t>
            </a:r>
            <a:endParaRPr/>
          </a:p>
        </p:txBody>
      </p:sp>
      <p:sp>
        <p:nvSpPr>
          <p:cNvPr id="110" name="Google Shape;110;p15"/>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nvGrpSpPr>
          <p:cNvPr id="111" name="Google Shape;111;p15"/>
          <p:cNvGrpSpPr/>
          <p:nvPr/>
        </p:nvGrpSpPr>
        <p:grpSpPr>
          <a:xfrm>
            <a:off x="0" y="6400800"/>
            <a:ext cx="9144000" cy="492125"/>
            <a:chOff x="0" y="6324600"/>
            <a:chExt cx="9144000" cy="568325"/>
          </a:xfrm>
        </p:grpSpPr>
        <p:sp>
          <p:nvSpPr>
            <p:cNvPr id="112" name="Google Shape;112;p15"/>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Dr. Kiran TALELE    99870 30 881   kiran.talele@spit.ac.in</a:t>
              </a:r>
              <a:endParaRPr b="0" i="0" sz="2400" u="none" cap="none" strike="noStrike">
                <a:solidFill>
                  <a:schemeClr val="lt1"/>
                </a:solidFill>
                <a:latin typeface="Cambria"/>
                <a:ea typeface="Cambria"/>
                <a:cs typeface="Cambria"/>
                <a:sym typeface="Cambria"/>
              </a:endParaRPr>
            </a:p>
          </p:txBody>
        </p:sp>
        <p:sp>
          <p:nvSpPr>
            <p:cNvPr id="113" name="Google Shape;113;p15"/>
            <p:cNvSpPr txBox="1"/>
            <p:nvPr/>
          </p:nvSpPr>
          <p:spPr>
            <a:xfrm>
              <a:off x="84486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2000"/>
                                        <p:tgtEl>
                                          <p:spTgt spid="1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2000" fill="hold"/>
                                        <p:tgtEl>
                                          <p:spTgt spid="108"/>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2000"/>
                                        <p:tgtEl>
                                          <p:spTgt spid="1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4"/>
          <p:cNvSpPr txBox="1"/>
          <p:nvPr/>
        </p:nvSpPr>
        <p:spPr>
          <a:xfrm>
            <a:off x="2667000" y="3124200"/>
            <a:ext cx="838200" cy="2819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H[1]</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46" name="Google Shape;246;p24"/>
          <p:cNvSpPr txBox="1"/>
          <p:nvPr/>
        </p:nvSpPr>
        <p:spPr>
          <a:xfrm>
            <a:off x="0" y="3048000"/>
            <a:ext cx="838200" cy="2514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a:t>
            </a:r>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47" name="Google Shape;247;p24"/>
          <p:cNvSpPr txBox="1"/>
          <p:nvPr/>
        </p:nvSpPr>
        <p:spPr>
          <a:xfrm>
            <a:off x="2590800" y="401638"/>
            <a:ext cx="838200" cy="2438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G[1]</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48" name="Google Shape;248;p24"/>
          <p:cNvSpPr txBox="1"/>
          <p:nvPr/>
        </p:nvSpPr>
        <p:spPr>
          <a:xfrm>
            <a:off x="0" y="533400"/>
            <a:ext cx="838200" cy="216693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249" name="Google Shape;249;p24"/>
          <p:cNvCxnSpPr/>
          <p:nvPr/>
        </p:nvCxnSpPr>
        <p:spPr>
          <a:xfrm flipH="1" rot="10800000">
            <a:off x="752475" y="3463925"/>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250" name="Google Shape;250;p24"/>
          <p:cNvCxnSpPr/>
          <p:nvPr/>
        </p:nvCxnSpPr>
        <p:spPr>
          <a:xfrm>
            <a:off x="3011488" y="212407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251" name="Google Shape;251;p24"/>
          <p:cNvCxnSpPr/>
          <p:nvPr/>
        </p:nvCxnSpPr>
        <p:spPr>
          <a:xfrm>
            <a:off x="674688" y="909638"/>
            <a:ext cx="7502525" cy="4762"/>
          </a:xfrm>
          <a:prstGeom prst="straightConnector1">
            <a:avLst/>
          </a:prstGeom>
          <a:noFill/>
          <a:ln cap="flat" cmpd="sng" w="9525">
            <a:solidFill>
              <a:srgbClr val="000000"/>
            </a:solidFill>
            <a:prstDash val="solid"/>
            <a:round/>
            <a:headEnd len="med" w="med" type="none"/>
            <a:tailEnd len="med" w="med" type="none"/>
          </a:ln>
        </p:spPr>
      </p:cxnSp>
      <p:cxnSp>
        <p:nvCxnSpPr>
          <p:cNvPr id="252" name="Google Shape;252;p24"/>
          <p:cNvCxnSpPr/>
          <p:nvPr/>
        </p:nvCxnSpPr>
        <p:spPr>
          <a:xfrm>
            <a:off x="752475" y="2116138"/>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253" name="Google Shape;253;p24"/>
          <p:cNvCxnSpPr/>
          <p:nvPr/>
        </p:nvCxnSpPr>
        <p:spPr>
          <a:xfrm>
            <a:off x="685800" y="4668838"/>
            <a:ext cx="7500938" cy="4762"/>
          </a:xfrm>
          <a:prstGeom prst="straightConnector1">
            <a:avLst/>
          </a:prstGeom>
          <a:noFill/>
          <a:ln cap="flat" cmpd="sng" w="9525">
            <a:solidFill>
              <a:srgbClr val="000000"/>
            </a:solidFill>
            <a:prstDash val="solid"/>
            <a:round/>
            <a:headEnd len="med" w="med" type="none"/>
            <a:tailEnd len="med" w="med" type="none"/>
          </a:ln>
        </p:spPr>
      </p:cxnSp>
      <p:sp>
        <p:nvSpPr>
          <p:cNvPr id="254" name="Google Shape;254;p24"/>
          <p:cNvSpPr txBox="1"/>
          <p:nvPr/>
        </p:nvSpPr>
        <p:spPr>
          <a:xfrm>
            <a:off x="8077200" y="360363"/>
            <a:ext cx="873125" cy="59642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7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cxnSp>
        <p:nvCxnSpPr>
          <p:cNvPr id="255" name="Google Shape;255;p24"/>
          <p:cNvCxnSpPr/>
          <p:nvPr/>
        </p:nvCxnSpPr>
        <p:spPr>
          <a:xfrm>
            <a:off x="4930775" y="914400"/>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256" name="Google Shape;256;p24"/>
          <p:cNvCxnSpPr/>
          <p:nvPr/>
        </p:nvCxnSpPr>
        <p:spPr>
          <a:xfrm flipH="1" rot="10800000">
            <a:off x="5006975" y="915988"/>
            <a:ext cx="2452688" cy="2589212"/>
          </a:xfrm>
          <a:prstGeom prst="straightConnector1">
            <a:avLst/>
          </a:prstGeom>
          <a:noFill/>
          <a:ln cap="flat" cmpd="sng" w="38100">
            <a:solidFill>
              <a:srgbClr val="FF33CC"/>
            </a:solidFill>
            <a:prstDash val="solid"/>
            <a:round/>
            <a:headEnd len="med" w="med" type="none"/>
            <a:tailEnd len="med" w="med" type="none"/>
          </a:ln>
        </p:spPr>
      </p:cxnSp>
      <p:pic>
        <p:nvPicPr>
          <p:cNvPr id="257" name="Google Shape;257;p24"/>
          <p:cNvPicPr preferRelativeResize="0"/>
          <p:nvPr/>
        </p:nvPicPr>
        <p:blipFill rotWithShape="1">
          <a:blip r:embed="rId3">
            <a:alphaModFix/>
          </a:blip>
          <a:srcRect b="0" l="0" r="0" t="0"/>
          <a:stretch/>
        </p:blipFill>
        <p:spPr>
          <a:xfrm>
            <a:off x="7239000" y="962025"/>
            <a:ext cx="495300" cy="485775"/>
          </a:xfrm>
          <a:prstGeom prst="rect">
            <a:avLst/>
          </a:prstGeom>
          <a:noFill/>
          <a:ln>
            <a:noFill/>
          </a:ln>
        </p:spPr>
      </p:pic>
      <p:cxnSp>
        <p:nvCxnSpPr>
          <p:cNvPr id="258" name="Google Shape;258;p24"/>
          <p:cNvCxnSpPr/>
          <p:nvPr/>
        </p:nvCxnSpPr>
        <p:spPr>
          <a:xfrm flipH="1" rot="10800000">
            <a:off x="5006975" y="2079625"/>
            <a:ext cx="2460625" cy="2644775"/>
          </a:xfrm>
          <a:prstGeom prst="straightConnector1">
            <a:avLst/>
          </a:prstGeom>
          <a:noFill/>
          <a:ln cap="flat" cmpd="sng" w="38100">
            <a:solidFill>
              <a:srgbClr val="000099"/>
            </a:solidFill>
            <a:prstDash val="solid"/>
            <a:round/>
            <a:headEnd len="med" w="med" type="none"/>
            <a:tailEnd len="med" w="med" type="triangle"/>
          </a:ln>
        </p:spPr>
      </p:cxnSp>
      <p:cxnSp>
        <p:nvCxnSpPr>
          <p:cNvPr id="259" name="Google Shape;259;p24"/>
          <p:cNvCxnSpPr/>
          <p:nvPr/>
        </p:nvCxnSpPr>
        <p:spPr>
          <a:xfrm>
            <a:off x="4964113" y="2119313"/>
            <a:ext cx="2520950" cy="0"/>
          </a:xfrm>
          <a:prstGeom prst="straightConnector1">
            <a:avLst/>
          </a:prstGeom>
          <a:noFill/>
          <a:ln cap="flat" cmpd="sng" w="38100">
            <a:solidFill>
              <a:srgbClr val="000099"/>
            </a:solidFill>
            <a:prstDash val="solid"/>
            <a:round/>
            <a:headEnd len="med" w="med" type="none"/>
            <a:tailEnd len="med" w="med" type="triangle"/>
          </a:ln>
        </p:spPr>
      </p:cxnSp>
      <p:pic>
        <p:nvPicPr>
          <p:cNvPr id="260" name="Google Shape;260;p24"/>
          <p:cNvPicPr preferRelativeResize="0"/>
          <p:nvPr/>
        </p:nvPicPr>
        <p:blipFill rotWithShape="1">
          <a:blip r:embed="rId4">
            <a:alphaModFix/>
          </a:blip>
          <a:srcRect b="0" l="0" r="0" t="0"/>
          <a:stretch/>
        </p:blipFill>
        <p:spPr>
          <a:xfrm>
            <a:off x="7162800" y="2257425"/>
            <a:ext cx="495300" cy="485775"/>
          </a:xfrm>
          <a:prstGeom prst="rect">
            <a:avLst/>
          </a:prstGeom>
          <a:noFill/>
          <a:ln>
            <a:noFill/>
          </a:ln>
        </p:spPr>
      </p:pic>
      <p:cxnSp>
        <p:nvCxnSpPr>
          <p:cNvPr id="261" name="Google Shape;261;p24"/>
          <p:cNvCxnSpPr/>
          <p:nvPr/>
        </p:nvCxnSpPr>
        <p:spPr>
          <a:xfrm>
            <a:off x="4938713" y="893763"/>
            <a:ext cx="2681287" cy="2611437"/>
          </a:xfrm>
          <a:prstGeom prst="straightConnector1">
            <a:avLst/>
          </a:prstGeom>
          <a:noFill/>
          <a:ln cap="flat" cmpd="sng" w="38100">
            <a:solidFill>
              <a:srgbClr val="FF33CC"/>
            </a:solidFill>
            <a:prstDash val="solid"/>
            <a:round/>
            <a:headEnd len="med" w="med" type="none"/>
            <a:tailEnd len="med" w="med" type="none"/>
          </a:ln>
        </p:spPr>
      </p:cxnSp>
      <p:cxnSp>
        <p:nvCxnSpPr>
          <p:cNvPr id="262" name="Google Shape;262;p24"/>
          <p:cNvCxnSpPr/>
          <p:nvPr/>
        </p:nvCxnSpPr>
        <p:spPr>
          <a:xfrm>
            <a:off x="4984750" y="3482975"/>
            <a:ext cx="2598738" cy="0"/>
          </a:xfrm>
          <a:prstGeom prst="straightConnector1">
            <a:avLst/>
          </a:prstGeom>
          <a:noFill/>
          <a:ln cap="flat" cmpd="sng" w="38100">
            <a:solidFill>
              <a:srgbClr val="FF33CC"/>
            </a:solidFill>
            <a:prstDash val="solid"/>
            <a:round/>
            <a:headEnd len="med" w="med" type="none"/>
            <a:tailEnd len="med" w="med" type="triangle"/>
          </a:ln>
        </p:spPr>
      </p:cxnSp>
      <p:pic>
        <p:nvPicPr>
          <p:cNvPr id="263" name="Google Shape;263;p24"/>
          <p:cNvPicPr preferRelativeResize="0"/>
          <p:nvPr/>
        </p:nvPicPr>
        <p:blipFill rotWithShape="1">
          <a:blip r:embed="rId5">
            <a:alphaModFix/>
          </a:blip>
          <a:srcRect b="0" l="0" r="0" t="0"/>
          <a:stretch/>
        </p:blipFill>
        <p:spPr>
          <a:xfrm>
            <a:off x="7086600" y="3476625"/>
            <a:ext cx="495300" cy="485775"/>
          </a:xfrm>
          <a:prstGeom prst="rect">
            <a:avLst/>
          </a:prstGeom>
          <a:noFill/>
          <a:ln>
            <a:noFill/>
          </a:ln>
        </p:spPr>
      </p:pic>
      <p:cxnSp>
        <p:nvCxnSpPr>
          <p:cNvPr id="264" name="Google Shape;264;p24"/>
          <p:cNvCxnSpPr/>
          <p:nvPr/>
        </p:nvCxnSpPr>
        <p:spPr>
          <a:xfrm>
            <a:off x="4953000" y="2079625"/>
            <a:ext cx="2452688" cy="2563813"/>
          </a:xfrm>
          <a:prstGeom prst="straightConnector1">
            <a:avLst/>
          </a:prstGeom>
          <a:noFill/>
          <a:ln cap="flat" cmpd="sng" w="38100">
            <a:solidFill>
              <a:srgbClr val="000099"/>
            </a:solidFill>
            <a:prstDash val="solid"/>
            <a:round/>
            <a:headEnd len="med" w="med" type="none"/>
            <a:tailEnd len="med" w="med" type="none"/>
          </a:ln>
        </p:spPr>
      </p:cxnSp>
      <p:cxnSp>
        <p:nvCxnSpPr>
          <p:cNvPr id="265" name="Google Shape;265;p24"/>
          <p:cNvCxnSpPr/>
          <p:nvPr/>
        </p:nvCxnSpPr>
        <p:spPr>
          <a:xfrm>
            <a:off x="4964113" y="4692650"/>
            <a:ext cx="2520950" cy="0"/>
          </a:xfrm>
          <a:prstGeom prst="straightConnector1">
            <a:avLst/>
          </a:prstGeom>
          <a:noFill/>
          <a:ln cap="flat" cmpd="sng" w="38100">
            <a:solidFill>
              <a:srgbClr val="000099"/>
            </a:solidFill>
            <a:prstDash val="solid"/>
            <a:round/>
            <a:headEnd len="med" w="med" type="none"/>
            <a:tailEnd len="med" w="med" type="triangle"/>
          </a:ln>
        </p:spPr>
      </p:cxnSp>
      <p:pic>
        <p:nvPicPr>
          <p:cNvPr id="266" name="Google Shape;266;p24"/>
          <p:cNvPicPr preferRelativeResize="0"/>
          <p:nvPr/>
        </p:nvPicPr>
        <p:blipFill rotWithShape="1">
          <a:blip r:embed="rId6">
            <a:alphaModFix/>
          </a:blip>
          <a:srcRect b="0" l="0" r="0" t="0"/>
          <a:stretch/>
        </p:blipFill>
        <p:spPr>
          <a:xfrm>
            <a:off x="7010400" y="4772025"/>
            <a:ext cx="495300" cy="485775"/>
          </a:xfrm>
          <a:prstGeom prst="rect">
            <a:avLst/>
          </a:prstGeom>
          <a:noFill/>
          <a:ln>
            <a:noFill/>
          </a:ln>
        </p:spPr>
      </p:pic>
      <p:cxnSp>
        <p:nvCxnSpPr>
          <p:cNvPr id="267" name="Google Shape;267;p24"/>
          <p:cNvCxnSpPr/>
          <p:nvPr/>
        </p:nvCxnSpPr>
        <p:spPr>
          <a:xfrm flipH="1" rot="10800000">
            <a:off x="1524000" y="914400"/>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268" name="Google Shape;268;p24"/>
          <p:cNvCxnSpPr/>
          <p:nvPr/>
        </p:nvCxnSpPr>
        <p:spPr>
          <a:xfrm>
            <a:off x="1447800" y="914400"/>
            <a:ext cx="1041400" cy="1235075"/>
          </a:xfrm>
          <a:prstGeom prst="straightConnector1">
            <a:avLst/>
          </a:prstGeom>
          <a:noFill/>
          <a:ln cap="flat" cmpd="sng" w="38100">
            <a:solidFill>
              <a:srgbClr val="996600"/>
            </a:solidFill>
            <a:prstDash val="solid"/>
            <a:round/>
            <a:headEnd len="med" w="med" type="none"/>
            <a:tailEnd len="med" w="med" type="none"/>
          </a:ln>
        </p:spPr>
      </p:cxnSp>
      <p:sp>
        <p:nvSpPr>
          <p:cNvPr id="269" name="Google Shape;269;p24"/>
          <p:cNvSpPr txBox="1"/>
          <p:nvPr/>
        </p:nvSpPr>
        <p:spPr>
          <a:xfrm>
            <a:off x="1981200" y="2133600"/>
            <a:ext cx="417513" cy="3810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1800" u="none" cap="none" strike="noStrike">
              <a:solidFill>
                <a:schemeClr val="dk1"/>
              </a:solidFill>
              <a:latin typeface="Arial"/>
              <a:ea typeface="Arial"/>
              <a:cs typeface="Arial"/>
              <a:sym typeface="Arial"/>
            </a:endParaRPr>
          </a:p>
        </p:txBody>
      </p:sp>
      <p:cxnSp>
        <p:nvCxnSpPr>
          <p:cNvPr id="270" name="Google Shape;270;p24"/>
          <p:cNvCxnSpPr/>
          <p:nvPr/>
        </p:nvCxnSpPr>
        <p:spPr>
          <a:xfrm flipH="1" rot="10800000">
            <a:off x="1524000" y="3444875"/>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271" name="Google Shape;271;p24"/>
          <p:cNvCxnSpPr/>
          <p:nvPr/>
        </p:nvCxnSpPr>
        <p:spPr>
          <a:xfrm>
            <a:off x="1527175" y="3505200"/>
            <a:ext cx="962025" cy="1174750"/>
          </a:xfrm>
          <a:prstGeom prst="straightConnector1">
            <a:avLst/>
          </a:prstGeom>
          <a:noFill/>
          <a:ln cap="flat" cmpd="sng" w="38100">
            <a:solidFill>
              <a:srgbClr val="996600"/>
            </a:solidFill>
            <a:prstDash val="solid"/>
            <a:round/>
            <a:headEnd len="med" w="med" type="none"/>
            <a:tailEnd len="med" w="med" type="none"/>
          </a:ln>
        </p:spPr>
      </p:cxnSp>
      <p:sp>
        <p:nvSpPr>
          <p:cNvPr id="272" name="Google Shape;272;p24"/>
          <p:cNvSpPr txBox="1"/>
          <p:nvPr/>
        </p:nvSpPr>
        <p:spPr>
          <a:xfrm>
            <a:off x="1981200" y="4757738"/>
            <a:ext cx="417513" cy="3476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273" name="Google Shape;273;p24"/>
          <p:cNvSpPr txBox="1"/>
          <p:nvPr/>
        </p:nvSpPr>
        <p:spPr>
          <a:xfrm>
            <a:off x="7315200" y="10668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274" name="Google Shape;274;p24"/>
          <p:cNvSpPr txBox="1"/>
          <p:nvPr/>
        </p:nvSpPr>
        <p:spPr>
          <a:xfrm>
            <a:off x="7315200" y="22860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sp>
        <p:nvSpPr>
          <p:cNvPr id="275" name="Google Shape;275;p24"/>
          <p:cNvSpPr txBox="1"/>
          <p:nvPr/>
        </p:nvSpPr>
        <p:spPr>
          <a:xfrm>
            <a:off x="7315200" y="3614738"/>
            <a:ext cx="341313"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276" name="Google Shape;276;p24"/>
          <p:cNvSpPr txBox="1"/>
          <p:nvPr/>
        </p:nvSpPr>
        <p:spPr>
          <a:xfrm>
            <a:off x="7391400" y="48006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grpSp>
        <p:nvGrpSpPr>
          <p:cNvPr id="277" name="Google Shape;277;p24"/>
          <p:cNvGrpSpPr/>
          <p:nvPr/>
        </p:nvGrpSpPr>
        <p:grpSpPr>
          <a:xfrm>
            <a:off x="0" y="6324600"/>
            <a:ext cx="9144000" cy="568325"/>
            <a:chOff x="0" y="6324600"/>
            <a:chExt cx="9144000" cy="568325"/>
          </a:xfrm>
        </p:grpSpPr>
        <p:sp>
          <p:nvSpPr>
            <p:cNvPr id="278" name="Google Shape;278;p24"/>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79" name="Google Shape;279;p24"/>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nvSpPr>
        <p:spPr>
          <a:xfrm>
            <a:off x="2667000" y="3124200"/>
            <a:ext cx="838200" cy="1981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H[1]</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85" name="Google Shape;285;p25"/>
          <p:cNvSpPr txBox="1"/>
          <p:nvPr/>
        </p:nvSpPr>
        <p:spPr>
          <a:xfrm>
            <a:off x="0" y="3048000"/>
            <a:ext cx="838200" cy="1981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a:t>
            </a:r>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86" name="Google Shape;286;p25"/>
          <p:cNvSpPr txBox="1"/>
          <p:nvPr/>
        </p:nvSpPr>
        <p:spPr>
          <a:xfrm>
            <a:off x="2590800" y="401638"/>
            <a:ext cx="838200" cy="2438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G[1]</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87" name="Google Shape;287;p25"/>
          <p:cNvSpPr txBox="1"/>
          <p:nvPr/>
        </p:nvSpPr>
        <p:spPr>
          <a:xfrm>
            <a:off x="-76200" y="533400"/>
            <a:ext cx="838200" cy="216693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288" name="Google Shape;288;p25"/>
          <p:cNvCxnSpPr/>
          <p:nvPr/>
        </p:nvCxnSpPr>
        <p:spPr>
          <a:xfrm flipH="1" rot="10800000">
            <a:off x="752475" y="3463925"/>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289" name="Google Shape;289;p25"/>
          <p:cNvCxnSpPr/>
          <p:nvPr/>
        </p:nvCxnSpPr>
        <p:spPr>
          <a:xfrm>
            <a:off x="3011488" y="212407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290" name="Google Shape;290;p25"/>
          <p:cNvCxnSpPr/>
          <p:nvPr/>
        </p:nvCxnSpPr>
        <p:spPr>
          <a:xfrm>
            <a:off x="674688" y="909638"/>
            <a:ext cx="7502525" cy="4762"/>
          </a:xfrm>
          <a:prstGeom prst="straightConnector1">
            <a:avLst/>
          </a:prstGeom>
          <a:noFill/>
          <a:ln cap="flat" cmpd="sng" w="9525">
            <a:solidFill>
              <a:srgbClr val="000000"/>
            </a:solidFill>
            <a:prstDash val="solid"/>
            <a:round/>
            <a:headEnd len="med" w="med" type="none"/>
            <a:tailEnd len="med" w="med" type="none"/>
          </a:ln>
        </p:spPr>
      </p:cxnSp>
      <p:cxnSp>
        <p:nvCxnSpPr>
          <p:cNvPr id="291" name="Google Shape;291;p25"/>
          <p:cNvCxnSpPr/>
          <p:nvPr/>
        </p:nvCxnSpPr>
        <p:spPr>
          <a:xfrm>
            <a:off x="752475" y="2116138"/>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292" name="Google Shape;292;p25"/>
          <p:cNvCxnSpPr/>
          <p:nvPr/>
        </p:nvCxnSpPr>
        <p:spPr>
          <a:xfrm>
            <a:off x="685800" y="4668838"/>
            <a:ext cx="7500938" cy="4762"/>
          </a:xfrm>
          <a:prstGeom prst="straightConnector1">
            <a:avLst/>
          </a:prstGeom>
          <a:noFill/>
          <a:ln cap="flat" cmpd="sng" w="9525">
            <a:solidFill>
              <a:srgbClr val="000000"/>
            </a:solidFill>
            <a:prstDash val="solid"/>
            <a:round/>
            <a:headEnd len="med" w="med" type="none"/>
            <a:tailEnd len="med" w="med" type="none"/>
          </a:ln>
        </p:spPr>
      </p:cxnSp>
      <p:sp>
        <p:nvSpPr>
          <p:cNvPr id="293" name="Google Shape;293;p25"/>
          <p:cNvSpPr txBox="1"/>
          <p:nvPr/>
        </p:nvSpPr>
        <p:spPr>
          <a:xfrm>
            <a:off x="8077200" y="381000"/>
            <a:ext cx="873125" cy="4800600"/>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7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cxnSp>
        <p:nvCxnSpPr>
          <p:cNvPr id="294" name="Google Shape;294;p25"/>
          <p:cNvCxnSpPr/>
          <p:nvPr/>
        </p:nvCxnSpPr>
        <p:spPr>
          <a:xfrm>
            <a:off x="4930775" y="914400"/>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295" name="Google Shape;295;p25"/>
          <p:cNvCxnSpPr/>
          <p:nvPr/>
        </p:nvCxnSpPr>
        <p:spPr>
          <a:xfrm flipH="1" rot="10800000">
            <a:off x="5006975" y="915988"/>
            <a:ext cx="2452688" cy="2589212"/>
          </a:xfrm>
          <a:prstGeom prst="straightConnector1">
            <a:avLst/>
          </a:prstGeom>
          <a:noFill/>
          <a:ln cap="flat" cmpd="sng" w="38100">
            <a:solidFill>
              <a:srgbClr val="FF33CC"/>
            </a:solidFill>
            <a:prstDash val="solid"/>
            <a:round/>
            <a:headEnd len="med" w="med" type="none"/>
            <a:tailEnd len="med" w="med" type="none"/>
          </a:ln>
        </p:spPr>
      </p:cxnSp>
      <p:cxnSp>
        <p:nvCxnSpPr>
          <p:cNvPr id="296" name="Google Shape;296;p25"/>
          <p:cNvCxnSpPr/>
          <p:nvPr/>
        </p:nvCxnSpPr>
        <p:spPr>
          <a:xfrm flipH="1" rot="10800000">
            <a:off x="5006975" y="2079625"/>
            <a:ext cx="2460625" cy="2644775"/>
          </a:xfrm>
          <a:prstGeom prst="straightConnector1">
            <a:avLst/>
          </a:prstGeom>
          <a:noFill/>
          <a:ln cap="flat" cmpd="sng" w="38100">
            <a:solidFill>
              <a:srgbClr val="000099"/>
            </a:solidFill>
            <a:prstDash val="solid"/>
            <a:round/>
            <a:headEnd len="med" w="med" type="none"/>
            <a:tailEnd len="med" w="med" type="triangle"/>
          </a:ln>
        </p:spPr>
      </p:cxnSp>
      <p:cxnSp>
        <p:nvCxnSpPr>
          <p:cNvPr id="297" name="Google Shape;297;p25"/>
          <p:cNvCxnSpPr/>
          <p:nvPr/>
        </p:nvCxnSpPr>
        <p:spPr>
          <a:xfrm>
            <a:off x="4964113" y="2119313"/>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298" name="Google Shape;298;p25"/>
          <p:cNvCxnSpPr/>
          <p:nvPr/>
        </p:nvCxnSpPr>
        <p:spPr>
          <a:xfrm>
            <a:off x="4938713" y="893763"/>
            <a:ext cx="2681287" cy="2611437"/>
          </a:xfrm>
          <a:prstGeom prst="straightConnector1">
            <a:avLst/>
          </a:prstGeom>
          <a:noFill/>
          <a:ln cap="flat" cmpd="sng" w="38100">
            <a:solidFill>
              <a:srgbClr val="FF33CC"/>
            </a:solidFill>
            <a:prstDash val="solid"/>
            <a:round/>
            <a:headEnd len="med" w="med" type="none"/>
            <a:tailEnd len="med" w="med" type="none"/>
          </a:ln>
        </p:spPr>
      </p:cxnSp>
      <p:cxnSp>
        <p:nvCxnSpPr>
          <p:cNvPr id="299" name="Google Shape;299;p25"/>
          <p:cNvCxnSpPr/>
          <p:nvPr/>
        </p:nvCxnSpPr>
        <p:spPr>
          <a:xfrm>
            <a:off x="4984750" y="3482975"/>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300" name="Google Shape;300;p25"/>
          <p:cNvCxnSpPr/>
          <p:nvPr/>
        </p:nvCxnSpPr>
        <p:spPr>
          <a:xfrm>
            <a:off x="4953000" y="2079625"/>
            <a:ext cx="2452688" cy="2563813"/>
          </a:xfrm>
          <a:prstGeom prst="straightConnector1">
            <a:avLst/>
          </a:prstGeom>
          <a:noFill/>
          <a:ln cap="flat" cmpd="sng" w="38100">
            <a:solidFill>
              <a:srgbClr val="000099"/>
            </a:solidFill>
            <a:prstDash val="solid"/>
            <a:round/>
            <a:headEnd len="med" w="med" type="none"/>
            <a:tailEnd len="med" w="med" type="none"/>
          </a:ln>
        </p:spPr>
      </p:cxnSp>
      <p:cxnSp>
        <p:nvCxnSpPr>
          <p:cNvPr id="301" name="Google Shape;301;p25"/>
          <p:cNvCxnSpPr/>
          <p:nvPr/>
        </p:nvCxnSpPr>
        <p:spPr>
          <a:xfrm>
            <a:off x="4964113" y="4692650"/>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302" name="Google Shape;302;p25"/>
          <p:cNvCxnSpPr/>
          <p:nvPr/>
        </p:nvCxnSpPr>
        <p:spPr>
          <a:xfrm flipH="1" rot="10800000">
            <a:off x="1524000" y="914400"/>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303" name="Google Shape;303;p25"/>
          <p:cNvCxnSpPr/>
          <p:nvPr/>
        </p:nvCxnSpPr>
        <p:spPr>
          <a:xfrm>
            <a:off x="1371600" y="914400"/>
            <a:ext cx="1117600" cy="1235075"/>
          </a:xfrm>
          <a:prstGeom prst="straightConnector1">
            <a:avLst/>
          </a:prstGeom>
          <a:noFill/>
          <a:ln cap="flat" cmpd="sng" w="38100">
            <a:solidFill>
              <a:srgbClr val="996600"/>
            </a:solidFill>
            <a:prstDash val="solid"/>
            <a:round/>
            <a:headEnd len="med" w="med" type="none"/>
            <a:tailEnd len="med" w="med" type="none"/>
          </a:ln>
        </p:spPr>
      </p:cxnSp>
      <p:sp>
        <p:nvSpPr>
          <p:cNvPr id="304" name="Google Shape;304;p25"/>
          <p:cNvSpPr txBox="1"/>
          <p:nvPr/>
        </p:nvSpPr>
        <p:spPr>
          <a:xfrm>
            <a:off x="2057400" y="21336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cxnSp>
        <p:nvCxnSpPr>
          <p:cNvPr id="305" name="Google Shape;305;p25"/>
          <p:cNvCxnSpPr/>
          <p:nvPr/>
        </p:nvCxnSpPr>
        <p:spPr>
          <a:xfrm flipH="1" rot="10800000">
            <a:off x="1597025" y="3444875"/>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306" name="Google Shape;306;p25"/>
          <p:cNvCxnSpPr/>
          <p:nvPr/>
        </p:nvCxnSpPr>
        <p:spPr>
          <a:xfrm>
            <a:off x="1444625" y="3444875"/>
            <a:ext cx="1117600" cy="1235075"/>
          </a:xfrm>
          <a:prstGeom prst="straightConnector1">
            <a:avLst/>
          </a:prstGeom>
          <a:noFill/>
          <a:ln cap="flat" cmpd="sng" w="38100">
            <a:solidFill>
              <a:srgbClr val="996600"/>
            </a:solidFill>
            <a:prstDash val="solid"/>
            <a:round/>
            <a:headEnd len="med" w="med" type="none"/>
            <a:tailEnd len="med" w="med" type="none"/>
          </a:ln>
        </p:spPr>
      </p:cxnSp>
      <p:sp>
        <p:nvSpPr>
          <p:cNvPr id="307" name="Google Shape;307;p25"/>
          <p:cNvSpPr txBox="1"/>
          <p:nvPr/>
        </p:nvSpPr>
        <p:spPr>
          <a:xfrm>
            <a:off x="2057400" y="4757738"/>
            <a:ext cx="341313"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308" name="Google Shape;308;p25"/>
          <p:cNvSpPr txBox="1"/>
          <p:nvPr/>
        </p:nvSpPr>
        <p:spPr>
          <a:xfrm>
            <a:off x="7315200" y="10668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309" name="Google Shape;309;p25"/>
          <p:cNvSpPr txBox="1"/>
          <p:nvPr/>
        </p:nvSpPr>
        <p:spPr>
          <a:xfrm>
            <a:off x="7315200" y="22860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sp>
        <p:nvSpPr>
          <p:cNvPr id="310" name="Google Shape;310;p25"/>
          <p:cNvSpPr txBox="1"/>
          <p:nvPr/>
        </p:nvSpPr>
        <p:spPr>
          <a:xfrm>
            <a:off x="7315200" y="35814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311" name="Google Shape;311;p25"/>
          <p:cNvSpPr txBox="1"/>
          <p:nvPr/>
        </p:nvSpPr>
        <p:spPr>
          <a:xfrm>
            <a:off x="7391400" y="48006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cxnSp>
        <p:nvCxnSpPr>
          <p:cNvPr id="312" name="Google Shape;312;p25"/>
          <p:cNvCxnSpPr/>
          <p:nvPr/>
        </p:nvCxnSpPr>
        <p:spPr>
          <a:xfrm>
            <a:off x="3732213" y="4664075"/>
            <a:ext cx="687387" cy="0"/>
          </a:xfrm>
          <a:prstGeom prst="straightConnector1">
            <a:avLst/>
          </a:prstGeom>
          <a:noFill/>
          <a:ln cap="flat" cmpd="sng" w="9525">
            <a:solidFill>
              <a:srgbClr val="000000"/>
            </a:solidFill>
            <a:prstDash val="solid"/>
            <a:round/>
            <a:headEnd len="med" w="med" type="none"/>
            <a:tailEnd len="med" w="med" type="triangle"/>
          </a:ln>
        </p:spPr>
      </p:cxnSp>
      <p:sp>
        <p:nvSpPr>
          <p:cNvPr id="313" name="Google Shape;313;p25"/>
          <p:cNvSpPr txBox="1"/>
          <p:nvPr/>
        </p:nvSpPr>
        <p:spPr>
          <a:xfrm>
            <a:off x="7315200" y="4757738"/>
            <a:ext cx="341313"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grpSp>
        <p:nvGrpSpPr>
          <p:cNvPr id="314" name="Google Shape;314;p25"/>
          <p:cNvGrpSpPr/>
          <p:nvPr/>
        </p:nvGrpSpPr>
        <p:grpSpPr>
          <a:xfrm>
            <a:off x="557098" y="4962921"/>
            <a:ext cx="6681902" cy="1513683"/>
            <a:chOff x="557649" y="4963760"/>
            <a:chExt cx="6681351" cy="1513734"/>
          </a:xfrm>
        </p:grpSpPr>
        <p:sp>
          <p:nvSpPr>
            <p:cNvPr id="315" name="Google Shape;315;p25"/>
            <p:cNvSpPr/>
            <p:nvPr/>
          </p:nvSpPr>
          <p:spPr>
            <a:xfrm rot="-1344912">
              <a:off x="783170" y="5055442"/>
              <a:ext cx="744476" cy="1330370"/>
            </a:xfrm>
            <a:prstGeom prst="curvedRightArrow">
              <a:avLst>
                <a:gd fmla="val 25001" name="adj1"/>
                <a:gd fmla="val 50003" name="adj2"/>
                <a:gd fmla="val 31032" name="adj3"/>
              </a:avLst>
            </a:prstGeom>
            <a:solidFill>
              <a:srgbClr val="FF6600"/>
            </a:solidFill>
            <a:ln cap="flat" cmpd="sng" w="9525">
              <a:solidFill>
                <a:srgbClr val="B6DCD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316" name="Google Shape;316;p25"/>
            <p:cNvSpPr txBox="1"/>
            <p:nvPr/>
          </p:nvSpPr>
          <p:spPr>
            <a:xfrm>
              <a:off x="1981200" y="5715000"/>
              <a:ext cx="52578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200FF"/>
                </a:buClr>
                <a:buSzPts val="2800"/>
                <a:buFont typeface="Arial"/>
                <a:buNone/>
              </a:pPr>
              <a:r>
                <a:rPr b="1" i="0" lang="en-US" sz="2800" u="none" cap="none" strike="noStrike">
                  <a:solidFill>
                    <a:srgbClr val="2200FF"/>
                  </a:solidFill>
                  <a:latin typeface="Arial"/>
                  <a:ea typeface="Arial"/>
                  <a:cs typeface="Arial"/>
                  <a:sym typeface="Arial"/>
                </a:rPr>
                <a:t>DIT-FFT Flowgraph for N = 4</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1"/>
                                        </p:tgtEl>
                                      </p:cBhvr>
                                    </p:animEffect>
                                    <p:set>
                                      <p:cBhvr>
                                        <p:cTn dur="1" fill="hold">
                                          <p:stCondLst>
                                            <p:cond delay="500"/>
                                          </p:stCondLst>
                                        </p:cTn>
                                        <p:tgtEl>
                                          <p:spTgt spid="3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8"/>
                                        </p:tgtEl>
                                      </p:cBhvr>
                                    </p:animEffect>
                                    <p:set>
                                      <p:cBhvr>
                                        <p:cTn dur="1" fill="hold">
                                          <p:stCondLst>
                                            <p:cond delay="500"/>
                                          </p:stCondLst>
                                        </p:cTn>
                                        <p:tgtEl>
                                          <p:spTgt spid="3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6"/>
          <p:cNvSpPr txBox="1"/>
          <p:nvPr/>
        </p:nvSpPr>
        <p:spPr>
          <a:xfrm>
            <a:off x="2667000" y="4495800"/>
            <a:ext cx="838200" cy="2057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H[1]</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2" name="Google Shape;322;p26"/>
          <p:cNvSpPr txBox="1"/>
          <p:nvPr/>
        </p:nvSpPr>
        <p:spPr>
          <a:xfrm>
            <a:off x="0" y="3962400"/>
            <a:ext cx="838200" cy="1905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a:t>
            </a:r>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3" name="Google Shape;323;p26"/>
          <p:cNvSpPr txBox="1"/>
          <p:nvPr/>
        </p:nvSpPr>
        <p:spPr>
          <a:xfrm>
            <a:off x="2590800" y="1828800"/>
            <a:ext cx="838200" cy="2438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G[1]</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4" name="Google Shape;324;p26"/>
          <p:cNvSpPr txBox="1"/>
          <p:nvPr/>
        </p:nvSpPr>
        <p:spPr>
          <a:xfrm>
            <a:off x="-76200" y="1524000"/>
            <a:ext cx="838200" cy="216693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325" name="Google Shape;325;p26"/>
          <p:cNvCxnSpPr/>
          <p:nvPr/>
        </p:nvCxnSpPr>
        <p:spPr>
          <a:xfrm flipH="1" rot="10800000">
            <a:off x="752475" y="4454525"/>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326" name="Google Shape;326;p26"/>
          <p:cNvCxnSpPr/>
          <p:nvPr/>
        </p:nvCxnSpPr>
        <p:spPr>
          <a:xfrm>
            <a:off x="3011488" y="311467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327" name="Google Shape;327;p26"/>
          <p:cNvCxnSpPr/>
          <p:nvPr/>
        </p:nvCxnSpPr>
        <p:spPr>
          <a:xfrm>
            <a:off x="674688" y="1900238"/>
            <a:ext cx="7502525" cy="4762"/>
          </a:xfrm>
          <a:prstGeom prst="straightConnector1">
            <a:avLst/>
          </a:prstGeom>
          <a:noFill/>
          <a:ln cap="flat" cmpd="sng" w="9525">
            <a:solidFill>
              <a:srgbClr val="000000"/>
            </a:solidFill>
            <a:prstDash val="solid"/>
            <a:round/>
            <a:headEnd len="med" w="med" type="none"/>
            <a:tailEnd len="med" w="med" type="none"/>
          </a:ln>
        </p:spPr>
      </p:cxnSp>
      <p:cxnSp>
        <p:nvCxnSpPr>
          <p:cNvPr id="328" name="Google Shape;328;p26"/>
          <p:cNvCxnSpPr/>
          <p:nvPr/>
        </p:nvCxnSpPr>
        <p:spPr>
          <a:xfrm>
            <a:off x="752475" y="3106738"/>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329" name="Google Shape;329;p26"/>
          <p:cNvCxnSpPr/>
          <p:nvPr/>
        </p:nvCxnSpPr>
        <p:spPr>
          <a:xfrm>
            <a:off x="685800" y="5659438"/>
            <a:ext cx="7500938" cy="4762"/>
          </a:xfrm>
          <a:prstGeom prst="straightConnector1">
            <a:avLst/>
          </a:prstGeom>
          <a:noFill/>
          <a:ln cap="flat" cmpd="sng" w="9525">
            <a:solidFill>
              <a:srgbClr val="000000"/>
            </a:solidFill>
            <a:prstDash val="solid"/>
            <a:round/>
            <a:headEnd len="med" w="med" type="none"/>
            <a:tailEnd len="med" w="med" type="none"/>
          </a:ln>
        </p:spPr>
      </p:cxnSp>
      <p:sp>
        <p:nvSpPr>
          <p:cNvPr id="330" name="Google Shape;330;p26"/>
          <p:cNvSpPr txBox="1"/>
          <p:nvPr/>
        </p:nvSpPr>
        <p:spPr>
          <a:xfrm>
            <a:off x="8575675" y="1427163"/>
            <a:ext cx="873125" cy="46688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7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cxnSp>
        <p:nvCxnSpPr>
          <p:cNvPr id="331" name="Google Shape;331;p26"/>
          <p:cNvCxnSpPr/>
          <p:nvPr/>
        </p:nvCxnSpPr>
        <p:spPr>
          <a:xfrm>
            <a:off x="4930775" y="1905000"/>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332" name="Google Shape;332;p26"/>
          <p:cNvCxnSpPr/>
          <p:nvPr/>
        </p:nvCxnSpPr>
        <p:spPr>
          <a:xfrm flipH="1" rot="10800000">
            <a:off x="5006975" y="1906588"/>
            <a:ext cx="2452688" cy="2589212"/>
          </a:xfrm>
          <a:prstGeom prst="straightConnector1">
            <a:avLst/>
          </a:prstGeom>
          <a:noFill/>
          <a:ln cap="flat" cmpd="sng" w="38100">
            <a:solidFill>
              <a:srgbClr val="FF33CC"/>
            </a:solidFill>
            <a:prstDash val="solid"/>
            <a:round/>
            <a:headEnd len="med" w="med" type="none"/>
            <a:tailEnd len="med" w="med" type="none"/>
          </a:ln>
        </p:spPr>
      </p:cxnSp>
      <p:cxnSp>
        <p:nvCxnSpPr>
          <p:cNvPr id="333" name="Google Shape;333;p26"/>
          <p:cNvCxnSpPr/>
          <p:nvPr/>
        </p:nvCxnSpPr>
        <p:spPr>
          <a:xfrm flipH="1" rot="10800000">
            <a:off x="5006975" y="3070225"/>
            <a:ext cx="2460625" cy="2644775"/>
          </a:xfrm>
          <a:prstGeom prst="straightConnector1">
            <a:avLst/>
          </a:prstGeom>
          <a:noFill/>
          <a:ln cap="flat" cmpd="sng" w="38100">
            <a:solidFill>
              <a:srgbClr val="000099"/>
            </a:solidFill>
            <a:prstDash val="solid"/>
            <a:round/>
            <a:headEnd len="med" w="med" type="none"/>
            <a:tailEnd len="med" w="med" type="triangle"/>
          </a:ln>
        </p:spPr>
      </p:cxnSp>
      <p:cxnSp>
        <p:nvCxnSpPr>
          <p:cNvPr id="334" name="Google Shape;334;p26"/>
          <p:cNvCxnSpPr/>
          <p:nvPr/>
        </p:nvCxnSpPr>
        <p:spPr>
          <a:xfrm>
            <a:off x="4964113" y="3109913"/>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335" name="Google Shape;335;p26"/>
          <p:cNvCxnSpPr/>
          <p:nvPr/>
        </p:nvCxnSpPr>
        <p:spPr>
          <a:xfrm>
            <a:off x="4938713" y="1884363"/>
            <a:ext cx="2681287" cy="2611437"/>
          </a:xfrm>
          <a:prstGeom prst="straightConnector1">
            <a:avLst/>
          </a:prstGeom>
          <a:noFill/>
          <a:ln cap="flat" cmpd="sng" w="38100">
            <a:solidFill>
              <a:srgbClr val="FF33CC"/>
            </a:solidFill>
            <a:prstDash val="solid"/>
            <a:round/>
            <a:headEnd len="med" w="med" type="none"/>
            <a:tailEnd len="med" w="med" type="none"/>
          </a:ln>
        </p:spPr>
      </p:cxnSp>
      <p:cxnSp>
        <p:nvCxnSpPr>
          <p:cNvPr id="336" name="Google Shape;336;p26"/>
          <p:cNvCxnSpPr/>
          <p:nvPr/>
        </p:nvCxnSpPr>
        <p:spPr>
          <a:xfrm>
            <a:off x="4984750" y="4473575"/>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337" name="Google Shape;337;p26"/>
          <p:cNvCxnSpPr/>
          <p:nvPr/>
        </p:nvCxnSpPr>
        <p:spPr>
          <a:xfrm>
            <a:off x="4953000" y="3070225"/>
            <a:ext cx="2452688" cy="2563813"/>
          </a:xfrm>
          <a:prstGeom prst="straightConnector1">
            <a:avLst/>
          </a:prstGeom>
          <a:noFill/>
          <a:ln cap="flat" cmpd="sng" w="38100">
            <a:solidFill>
              <a:srgbClr val="000099"/>
            </a:solidFill>
            <a:prstDash val="solid"/>
            <a:round/>
            <a:headEnd len="med" w="med" type="none"/>
            <a:tailEnd len="med" w="med" type="none"/>
          </a:ln>
        </p:spPr>
      </p:cxnSp>
      <p:cxnSp>
        <p:nvCxnSpPr>
          <p:cNvPr id="338" name="Google Shape;338;p26"/>
          <p:cNvCxnSpPr/>
          <p:nvPr/>
        </p:nvCxnSpPr>
        <p:spPr>
          <a:xfrm>
            <a:off x="4964113" y="5683250"/>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339" name="Google Shape;339;p26"/>
          <p:cNvCxnSpPr/>
          <p:nvPr/>
        </p:nvCxnSpPr>
        <p:spPr>
          <a:xfrm flipH="1" rot="10800000">
            <a:off x="1524000" y="1905000"/>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340" name="Google Shape;340;p26"/>
          <p:cNvCxnSpPr/>
          <p:nvPr/>
        </p:nvCxnSpPr>
        <p:spPr>
          <a:xfrm>
            <a:off x="1371600" y="1905000"/>
            <a:ext cx="1117600" cy="1235075"/>
          </a:xfrm>
          <a:prstGeom prst="straightConnector1">
            <a:avLst/>
          </a:prstGeom>
          <a:noFill/>
          <a:ln cap="flat" cmpd="sng" w="38100">
            <a:solidFill>
              <a:srgbClr val="996600"/>
            </a:solidFill>
            <a:prstDash val="solid"/>
            <a:round/>
            <a:headEnd len="med" w="med" type="none"/>
            <a:tailEnd len="med" w="med" type="none"/>
          </a:ln>
        </p:spPr>
      </p:cxnSp>
      <p:sp>
        <p:nvSpPr>
          <p:cNvPr id="341" name="Google Shape;341;p26"/>
          <p:cNvSpPr txBox="1"/>
          <p:nvPr/>
        </p:nvSpPr>
        <p:spPr>
          <a:xfrm>
            <a:off x="2057400" y="31242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cxnSp>
        <p:nvCxnSpPr>
          <p:cNvPr id="342" name="Google Shape;342;p26"/>
          <p:cNvCxnSpPr/>
          <p:nvPr/>
        </p:nvCxnSpPr>
        <p:spPr>
          <a:xfrm flipH="1" rot="10800000">
            <a:off x="1597025" y="4435475"/>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343" name="Google Shape;343;p26"/>
          <p:cNvCxnSpPr/>
          <p:nvPr/>
        </p:nvCxnSpPr>
        <p:spPr>
          <a:xfrm>
            <a:off x="1444625" y="4435475"/>
            <a:ext cx="1117600" cy="1235075"/>
          </a:xfrm>
          <a:prstGeom prst="straightConnector1">
            <a:avLst/>
          </a:prstGeom>
          <a:noFill/>
          <a:ln cap="flat" cmpd="sng" w="38100">
            <a:solidFill>
              <a:srgbClr val="996600"/>
            </a:solidFill>
            <a:prstDash val="solid"/>
            <a:round/>
            <a:headEnd len="med" w="med" type="none"/>
            <a:tailEnd len="med" w="med" type="none"/>
          </a:ln>
        </p:spPr>
      </p:cxnSp>
      <p:sp>
        <p:nvSpPr>
          <p:cNvPr id="344" name="Google Shape;344;p26"/>
          <p:cNvSpPr txBox="1"/>
          <p:nvPr/>
        </p:nvSpPr>
        <p:spPr>
          <a:xfrm>
            <a:off x="2057400" y="5748338"/>
            <a:ext cx="341313"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345" name="Google Shape;345;p26"/>
          <p:cNvSpPr txBox="1"/>
          <p:nvPr/>
        </p:nvSpPr>
        <p:spPr>
          <a:xfrm>
            <a:off x="7162800" y="45720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cxnSp>
        <p:nvCxnSpPr>
          <p:cNvPr id="346" name="Google Shape;346;p26"/>
          <p:cNvCxnSpPr/>
          <p:nvPr/>
        </p:nvCxnSpPr>
        <p:spPr>
          <a:xfrm>
            <a:off x="3732213" y="5654675"/>
            <a:ext cx="687387" cy="0"/>
          </a:xfrm>
          <a:prstGeom prst="straightConnector1">
            <a:avLst/>
          </a:prstGeom>
          <a:noFill/>
          <a:ln cap="flat" cmpd="sng" w="9525">
            <a:solidFill>
              <a:srgbClr val="000000"/>
            </a:solidFill>
            <a:prstDash val="solid"/>
            <a:round/>
            <a:headEnd len="med" w="med" type="none"/>
            <a:tailEnd len="med" w="med" type="triangle"/>
          </a:ln>
        </p:spPr>
      </p:cxnSp>
      <p:sp>
        <p:nvSpPr>
          <p:cNvPr id="347" name="Google Shape;347;p26"/>
          <p:cNvSpPr txBox="1"/>
          <p:nvPr/>
        </p:nvSpPr>
        <p:spPr>
          <a:xfrm>
            <a:off x="7162800" y="5748338"/>
            <a:ext cx="341313"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348" name="Google Shape;348;p26"/>
          <p:cNvSpPr/>
          <p:nvPr/>
        </p:nvSpPr>
        <p:spPr>
          <a:xfrm>
            <a:off x="762000" y="13716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349" name="Google Shape;349;p26"/>
          <p:cNvSpPr/>
          <p:nvPr/>
        </p:nvSpPr>
        <p:spPr>
          <a:xfrm>
            <a:off x="762000" y="25908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350" name="Google Shape;350;p26"/>
          <p:cNvSpPr/>
          <p:nvPr/>
        </p:nvSpPr>
        <p:spPr>
          <a:xfrm>
            <a:off x="762000" y="38862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351" name="Google Shape;351;p26"/>
          <p:cNvSpPr/>
          <p:nvPr/>
        </p:nvSpPr>
        <p:spPr>
          <a:xfrm>
            <a:off x="793750" y="51054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352" name="Google Shape;352;p26"/>
          <p:cNvSpPr txBox="1"/>
          <p:nvPr/>
        </p:nvSpPr>
        <p:spPr>
          <a:xfrm>
            <a:off x="841375" y="13716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a:t>
            </a:r>
            <a:endParaRPr/>
          </a:p>
        </p:txBody>
      </p:sp>
      <p:sp>
        <p:nvSpPr>
          <p:cNvPr id="353" name="Google Shape;353;p26"/>
          <p:cNvSpPr txBox="1"/>
          <p:nvPr/>
        </p:nvSpPr>
        <p:spPr>
          <a:xfrm>
            <a:off x="838200" y="38814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354" name="Google Shape;354;p26"/>
          <p:cNvSpPr txBox="1"/>
          <p:nvPr/>
        </p:nvSpPr>
        <p:spPr>
          <a:xfrm>
            <a:off x="838200" y="25860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3</a:t>
            </a:r>
            <a:endParaRPr/>
          </a:p>
        </p:txBody>
      </p:sp>
      <p:sp>
        <p:nvSpPr>
          <p:cNvPr id="355" name="Google Shape;355;p26"/>
          <p:cNvSpPr txBox="1"/>
          <p:nvPr/>
        </p:nvSpPr>
        <p:spPr>
          <a:xfrm>
            <a:off x="838200" y="51006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sp>
        <p:nvSpPr>
          <p:cNvPr id="356" name="Google Shape;356;p26"/>
          <p:cNvSpPr txBox="1"/>
          <p:nvPr/>
        </p:nvSpPr>
        <p:spPr>
          <a:xfrm>
            <a:off x="2438400" y="1371600"/>
            <a:ext cx="16764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(1)+(3)= 4</a:t>
            </a:r>
            <a:endParaRPr/>
          </a:p>
        </p:txBody>
      </p:sp>
      <p:sp>
        <p:nvSpPr>
          <p:cNvPr id="357" name="Google Shape;357;p26"/>
          <p:cNvSpPr txBox="1"/>
          <p:nvPr/>
        </p:nvSpPr>
        <p:spPr>
          <a:xfrm>
            <a:off x="2438400" y="2586038"/>
            <a:ext cx="17526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(1)+(-3)= -2</a:t>
            </a:r>
            <a:endParaRPr/>
          </a:p>
        </p:txBody>
      </p:sp>
      <p:sp>
        <p:nvSpPr>
          <p:cNvPr id="358" name="Google Shape;358;p26"/>
          <p:cNvSpPr txBox="1"/>
          <p:nvPr/>
        </p:nvSpPr>
        <p:spPr>
          <a:xfrm>
            <a:off x="2514600" y="3957638"/>
            <a:ext cx="1676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(2)+(4)= 6</a:t>
            </a:r>
            <a:endParaRPr/>
          </a:p>
        </p:txBody>
      </p:sp>
      <p:sp>
        <p:nvSpPr>
          <p:cNvPr id="359" name="Google Shape;359;p26"/>
          <p:cNvSpPr txBox="1"/>
          <p:nvPr/>
        </p:nvSpPr>
        <p:spPr>
          <a:xfrm>
            <a:off x="2514600" y="5176838"/>
            <a:ext cx="17526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(2)+(-4)= -2</a:t>
            </a:r>
            <a:endParaRPr/>
          </a:p>
        </p:txBody>
      </p:sp>
      <p:sp>
        <p:nvSpPr>
          <p:cNvPr id="360" name="Google Shape;360;p26"/>
          <p:cNvSpPr txBox="1"/>
          <p:nvPr/>
        </p:nvSpPr>
        <p:spPr>
          <a:xfrm>
            <a:off x="-114300" y="152400"/>
            <a:ext cx="94869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3300"/>
                </a:solidFill>
                <a:latin typeface="Arial"/>
                <a:ea typeface="Arial"/>
                <a:cs typeface="Arial"/>
                <a:sym typeface="Arial"/>
              </a:rPr>
              <a:t>Ex-1 : </a:t>
            </a:r>
            <a:r>
              <a:rPr b="1" i="0" lang="en-US" sz="2800" u="none" cap="none" strike="noStrike">
                <a:solidFill>
                  <a:srgbClr val="000099"/>
                </a:solidFill>
                <a:latin typeface="Arial"/>
                <a:ea typeface="Arial"/>
                <a:cs typeface="Arial"/>
                <a:sym typeface="Arial"/>
              </a:rPr>
              <a:t>Given x[n] = { 1, 2, 3, 4 }. Find X[k] using DITFFT </a:t>
            </a:r>
            <a:endParaRPr b="1" i="0" sz="3600" u="none" cap="none" strike="noStrike">
              <a:solidFill>
                <a:srgbClr val="000099"/>
              </a:solidFill>
              <a:latin typeface="Arial"/>
              <a:ea typeface="Arial"/>
              <a:cs typeface="Arial"/>
              <a:sym typeface="Arial"/>
            </a:endParaRPr>
          </a:p>
        </p:txBody>
      </p:sp>
      <p:sp>
        <p:nvSpPr>
          <p:cNvPr id="361" name="Google Shape;361;p26"/>
          <p:cNvSpPr txBox="1"/>
          <p:nvPr/>
        </p:nvSpPr>
        <p:spPr>
          <a:xfrm>
            <a:off x="1828800" y="5715000"/>
            <a:ext cx="457200" cy="381000"/>
          </a:xfrm>
          <a:prstGeom prst="rect">
            <a:avLst/>
          </a:prstGeom>
          <a:solidFill>
            <a:srgbClr val="FFFFFF"/>
          </a:solidFill>
          <a:ln cap="flat" cmpd="sng" w="9525">
            <a:solidFill>
              <a:srgbClr val="000000">
                <a:alpha val="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sp>
        <p:nvSpPr>
          <p:cNvPr id="362" name="Google Shape;362;p26"/>
          <p:cNvSpPr txBox="1"/>
          <p:nvPr/>
        </p:nvSpPr>
        <p:spPr>
          <a:xfrm>
            <a:off x="6934200" y="5791200"/>
            <a:ext cx="457200" cy="381000"/>
          </a:xfrm>
          <a:prstGeom prst="rect">
            <a:avLst/>
          </a:prstGeom>
          <a:solidFill>
            <a:srgbClr val="FFFFFF"/>
          </a:solidFill>
          <a:ln cap="flat" cmpd="sng" w="9525">
            <a:solidFill>
              <a:srgbClr val="000000">
                <a:alpha val="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sp>
        <p:nvSpPr>
          <p:cNvPr id="363" name="Google Shape;363;p26"/>
          <p:cNvSpPr txBox="1"/>
          <p:nvPr/>
        </p:nvSpPr>
        <p:spPr>
          <a:xfrm>
            <a:off x="7010400" y="4495800"/>
            <a:ext cx="457200" cy="381000"/>
          </a:xfrm>
          <a:prstGeom prst="rect">
            <a:avLst/>
          </a:prstGeom>
          <a:solidFill>
            <a:srgbClr val="FFFFFF"/>
          </a:solidFill>
          <a:ln cap="flat" cmpd="sng" w="9525">
            <a:solidFill>
              <a:srgbClr val="000000">
                <a:alpha val="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sp>
        <p:nvSpPr>
          <p:cNvPr id="364" name="Google Shape;364;p26"/>
          <p:cNvSpPr txBox="1"/>
          <p:nvPr/>
        </p:nvSpPr>
        <p:spPr>
          <a:xfrm>
            <a:off x="1828800" y="3200400"/>
            <a:ext cx="457200" cy="381000"/>
          </a:xfrm>
          <a:prstGeom prst="rect">
            <a:avLst/>
          </a:prstGeom>
          <a:solidFill>
            <a:srgbClr val="FFFFFF"/>
          </a:solidFill>
          <a:ln cap="flat" cmpd="sng" w="9525">
            <a:solidFill>
              <a:srgbClr val="000000">
                <a:alpha val="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grpSp>
        <p:nvGrpSpPr>
          <p:cNvPr id="365" name="Google Shape;365;p26"/>
          <p:cNvGrpSpPr/>
          <p:nvPr/>
        </p:nvGrpSpPr>
        <p:grpSpPr>
          <a:xfrm>
            <a:off x="4268788" y="5410200"/>
            <a:ext cx="684212" cy="563563"/>
            <a:chOff x="3506788" y="5867400"/>
            <a:chExt cx="684212" cy="563563"/>
          </a:xfrm>
        </p:grpSpPr>
        <p:sp>
          <p:nvSpPr>
            <p:cNvPr id="366" name="Google Shape;366;p26"/>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367" name="Google Shape;367;p26"/>
            <p:cNvPicPr preferRelativeResize="0"/>
            <p:nvPr/>
          </p:nvPicPr>
          <p:blipFill rotWithShape="1">
            <a:blip r:embed="rId3">
              <a:alphaModFix/>
            </a:blip>
            <a:srcRect b="0" l="0" r="0" t="0"/>
            <a:stretch/>
          </p:blipFill>
          <p:spPr>
            <a:xfrm>
              <a:off x="3657600" y="5905500"/>
              <a:ext cx="317500" cy="4191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7"/>
          <p:cNvSpPr/>
          <p:nvPr/>
        </p:nvSpPr>
        <p:spPr>
          <a:xfrm>
            <a:off x="7620000" y="4953000"/>
            <a:ext cx="7620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374" name="Google Shape;374;p27"/>
          <p:cNvSpPr/>
          <p:nvPr/>
        </p:nvSpPr>
        <p:spPr>
          <a:xfrm>
            <a:off x="7543800" y="2362200"/>
            <a:ext cx="7620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375" name="Google Shape;375;p27"/>
          <p:cNvSpPr/>
          <p:nvPr/>
        </p:nvSpPr>
        <p:spPr>
          <a:xfrm>
            <a:off x="4267200" y="4953000"/>
            <a:ext cx="5334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376" name="Google Shape;376;p27"/>
          <p:cNvSpPr/>
          <p:nvPr/>
        </p:nvSpPr>
        <p:spPr>
          <a:xfrm>
            <a:off x="4191000" y="2362200"/>
            <a:ext cx="5334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377" name="Google Shape;377;p27"/>
          <p:cNvSpPr/>
          <p:nvPr/>
        </p:nvSpPr>
        <p:spPr>
          <a:xfrm>
            <a:off x="7543800" y="3733800"/>
            <a:ext cx="7620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378" name="Google Shape;378;p27"/>
          <p:cNvSpPr/>
          <p:nvPr/>
        </p:nvSpPr>
        <p:spPr>
          <a:xfrm>
            <a:off x="7543800" y="1219200"/>
            <a:ext cx="7620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379" name="Google Shape;379;p27"/>
          <p:cNvSpPr/>
          <p:nvPr/>
        </p:nvSpPr>
        <p:spPr>
          <a:xfrm>
            <a:off x="7543800" y="12192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380" name="Google Shape;380;p27"/>
          <p:cNvSpPr txBox="1"/>
          <p:nvPr/>
        </p:nvSpPr>
        <p:spPr>
          <a:xfrm>
            <a:off x="0" y="3810000"/>
            <a:ext cx="838200" cy="1981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a:t>
            </a:r>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81" name="Google Shape;381;p27"/>
          <p:cNvSpPr txBox="1"/>
          <p:nvPr/>
        </p:nvSpPr>
        <p:spPr>
          <a:xfrm>
            <a:off x="-76200" y="1371600"/>
            <a:ext cx="838200" cy="216693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382" name="Google Shape;382;p27"/>
          <p:cNvCxnSpPr/>
          <p:nvPr/>
        </p:nvCxnSpPr>
        <p:spPr>
          <a:xfrm flipH="1" rot="10800000">
            <a:off x="752475" y="4302125"/>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383" name="Google Shape;383;p27"/>
          <p:cNvCxnSpPr/>
          <p:nvPr/>
        </p:nvCxnSpPr>
        <p:spPr>
          <a:xfrm>
            <a:off x="3011488" y="296227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384" name="Google Shape;384;p27"/>
          <p:cNvCxnSpPr/>
          <p:nvPr/>
        </p:nvCxnSpPr>
        <p:spPr>
          <a:xfrm>
            <a:off x="674688" y="1747838"/>
            <a:ext cx="7502525" cy="4762"/>
          </a:xfrm>
          <a:prstGeom prst="straightConnector1">
            <a:avLst/>
          </a:prstGeom>
          <a:noFill/>
          <a:ln cap="flat" cmpd="sng" w="9525">
            <a:solidFill>
              <a:srgbClr val="000000"/>
            </a:solidFill>
            <a:prstDash val="solid"/>
            <a:round/>
            <a:headEnd len="med" w="med" type="none"/>
            <a:tailEnd len="med" w="med" type="none"/>
          </a:ln>
        </p:spPr>
      </p:cxnSp>
      <p:cxnSp>
        <p:nvCxnSpPr>
          <p:cNvPr id="385" name="Google Shape;385;p27"/>
          <p:cNvCxnSpPr/>
          <p:nvPr/>
        </p:nvCxnSpPr>
        <p:spPr>
          <a:xfrm>
            <a:off x="752475" y="2954338"/>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386" name="Google Shape;386;p27"/>
          <p:cNvCxnSpPr/>
          <p:nvPr/>
        </p:nvCxnSpPr>
        <p:spPr>
          <a:xfrm>
            <a:off x="685800" y="5507038"/>
            <a:ext cx="7500938" cy="4762"/>
          </a:xfrm>
          <a:prstGeom prst="straightConnector1">
            <a:avLst/>
          </a:prstGeom>
          <a:noFill/>
          <a:ln cap="flat" cmpd="sng" w="9525">
            <a:solidFill>
              <a:srgbClr val="000000"/>
            </a:solidFill>
            <a:prstDash val="solid"/>
            <a:round/>
            <a:headEnd len="med" w="med" type="none"/>
            <a:tailEnd len="med" w="med" type="none"/>
          </a:ln>
        </p:spPr>
      </p:cxnSp>
      <p:sp>
        <p:nvSpPr>
          <p:cNvPr id="387" name="Google Shape;387;p27"/>
          <p:cNvSpPr txBox="1"/>
          <p:nvPr/>
        </p:nvSpPr>
        <p:spPr>
          <a:xfrm>
            <a:off x="8575675" y="1274763"/>
            <a:ext cx="873125" cy="46688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7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cxnSp>
        <p:nvCxnSpPr>
          <p:cNvPr id="388" name="Google Shape;388;p27"/>
          <p:cNvCxnSpPr/>
          <p:nvPr/>
        </p:nvCxnSpPr>
        <p:spPr>
          <a:xfrm>
            <a:off x="4930775" y="1752600"/>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389" name="Google Shape;389;p27"/>
          <p:cNvCxnSpPr/>
          <p:nvPr/>
        </p:nvCxnSpPr>
        <p:spPr>
          <a:xfrm flipH="1" rot="10800000">
            <a:off x="5006975" y="1754188"/>
            <a:ext cx="2452688" cy="2589212"/>
          </a:xfrm>
          <a:prstGeom prst="straightConnector1">
            <a:avLst/>
          </a:prstGeom>
          <a:noFill/>
          <a:ln cap="flat" cmpd="sng" w="38100">
            <a:solidFill>
              <a:srgbClr val="FF33CC"/>
            </a:solidFill>
            <a:prstDash val="solid"/>
            <a:round/>
            <a:headEnd len="med" w="med" type="none"/>
            <a:tailEnd len="med" w="med" type="none"/>
          </a:ln>
        </p:spPr>
      </p:cxnSp>
      <p:cxnSp>
        <p:nvCxnSpPr>
          <p:cNvPr id="390" name="Google Shape;390;p27"/>
          <p:cNvCxnSpPr/>
          <p:nvPr/>
        </p:nvCxnSpPr>
        <p:spPr>
          <a:xfrm flipH="1" rot="10800000">
            <a:off x="5006975" y="2917825"/>
            <a:ext cx="2460625" cy="2644775"/>
          </a:xfrm>
          <a:prstGeom prst="straightConnector1">
            <a:avLst/>
          </a:prstGeom>
          <a:noFill/>
          <a:ln cap="flat" cmpd="sng" w="38100">
            <a:solidFill>
              <a:srgbClr val="000099"/>
            </a:solidFill>
            <a:prstDash val="solid"/>
            <a:round/>
            <a:headEnd len="med" w="med" type="none"/>
            <a:tailEnd len="med" w="med" type="triangle"/>
          </a:ln>
        </p:spPr>
      </p:cxnSp>
      <p:cxnSp>
        <p:nvCxnSpPr>
          <p:cNvPr id="391" name="Google Shape;391;p27"/>
          <p:cNvCxnSpPr/>
          <p:nvPr/>
        </p:nvCxnSpPr>
        <p:spPr>
          <a:xfrm>
            <a:off x="4964113" y="2957513"/>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392" name="Google Shape;392;p27"/>
          <p:cNvCxnSpPr/>
          <p:nvPr/>
        </p:nvCxnSpPr>
        <p:spPr>
          <a:xfrm>
            <a:off x="4938713" y="1731963"/>
            <a:ext cx="2681287" cy="2611437"/>
          </a:xfrm>
          <a:prstGeom prst="straightConnector1">
            <a:avLst/>
          </a:prstGeom>
          <a:noFill/>
          <a:ln cap="flat" cmpd="sng" w="38100">
            <a:solidFill>
              <a:srgbClr val="FF33CC"/>
            </a:solidFill>
            <a:prstDash val="solid"/>
            <a:round/>
            <a:headEnd len="med" w="med" type="none"/>
            <a:tailEnd len="med" w="med" type="none"/>
          </a:ln>
        </p:spPr>
      </p:cxnSp>
      <p:cxnSp>
        <p:nvCxnSpPr>
          <p:cNvPr id="393" name="Google Shape;393;p27"/>
          <p:cNvCxnSpPr/>
          <p:nvPr/>
        </p:nvCxnSpPr>
        <p:spPr>
          <a:xfrm>
            <a:off x="4984750" y="4321175"/>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394" name="Google Shape;394;p27"/>
          <p:cNvCxnSpPr/>
          <p:nvPr/>
        </p:nvCxnSpPr>
        <p:spPr>
          <a:xfrm>
            <a:off x="4953000" y="2917825"/>
            <a:ext cx="2452688" cy="2563813"/>
          </a:xfrm>
          <a:prstGeom prst="straightConnector1">
            <a:avLst/>
          </a:prstGeom>
          <a:noFill/>
          <a:ln cap="flat" cmpd="sng" w="38100">
            <a:solidFill>
              <a:srgbClr val="000099"/>
            </a:solidFill>
            <a:prstDash val="solid"/>
            <a:round/>
            <a:headEnd len="med" w="med" type="none"/>
            <a:tailEnd len="med" w="med" type="none"/>
          </a:ln>
        </p:spPr>
      </p:cxnSp>
      <p:cxnSp>
        <p:nvCxnSpPr>
          <p:cNvPr id="395" name="Google Shape;395;p27"/>
          <p:cNvCxnSpPr/>
          <p:nvPr/>
        </p:nvCxnSpPr>
        <p:spPr>
          <a:xfrm>
            <a:off x="4964113" y="5530850"/>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396" name="Google Shape;396;p27"/>
          <p:cNvCxnSpPr/>
          <p:nvPr/>
        </p:nvCxnSpPr>
        <p:spPr>
          <a:xfrm flipH="1" rot="10800000">
            <a:off x="1524000" y="1752600"/>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397" name="Google Shape;397;p27"/>
          <p:cNvCxnSpPr/>
          <p:nvPr/>
        </p:nvCxnSpPr>
        <p:spPr>
          <a:xfrm>
            <a:off x="1371600" y="1752600"/>
            <a:ext cx="1117600" cy="1235075"/>
          </a:xfrm>
          <a:prstGeom prst="straightConnector1">
            <a:avLst/>
          </a:prstGeom>
          <a:noFill/>
          <a:ln cap="flat" cmpd="sng" w="38100">
            <a:solidFill>
              <a:srgbClr val="996600"/>
            </a:solidFill>
            <a:prstDash val="solid"/>
            <a:round/>
            <a:headEnd len="med" w="med" type="none"/>
            <a:tailEnd len="med" w="med" type="none"/>
          </a:ln>
        </p:spPr>
      </p:cxnSp>
      <p:cxnSp>
        <p:nvCxnSpPr>
          <p:cNvPr id="398" name="Google Shape;398;p27"/>
          <p:cNvCxnSpPr/>
          <p:nvPr/>
        </p:nvCxnSpPr>
        <p:spPr>
          <a:xfrm flipH="1" rot="10800000">
            <a:off x="1597025" y="4283075"/>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399" name="Google Shape;399;p27"/>
          <p:cNvCxnSpPr/>
          <p:nvPr/>
        </p:nvCxnSpPr>
        <p:spPr>
          <a:xfrm>
            <a:off x="1444625" y="4283075"/>
            <a:ext cx="1117600" cy="1235075"/>
          </a:xfrm>
          <a:prstGeom prst="straightConnector1">
            <a:avLst/>
          </a:prstGeom>
          <a:noFill/>
          <a:ln cap="flat" cmpd="sng" w="38100">
            <a:solidFill>
              <a:srgbClr val="996600"/>
            </a:solidFill>
            <a:prstDash val="solid"/>
            <a:round/>
            <a:headEnd len="med" w="med" type="none"/>
            <a:tailEnd len="med" w="med" type="none"/>
          </a:ln>
        </p:spPr>
      </p:cxnSp>
      <p:cxnSp>
        <p:nvCxnSpPr>
          <p:cNvPr id="400" name="Google Shape;400;p27"/>
          <p:cNvCxnSpPr/>
          <p:nvPr/>
        </p:nvCxnSpPr>
        <p:spPr>
          <a:xfrm>
            <a:off x="3732213" y="5502275"/>
            <a:ext cx="687387" cy="0"/>
          </a:xfrm>
          <a:prstGeom prst="straightConnector1">
            <a:avLst/>
          </a:prstGeom>
          <a:noFill/>
          <a:ln cap="flat" cmpd="sng" w="9525">
            <a:solidFill>
              <a:srgbClr val="000000"/>
            </a:solidFill>
            <a:prstDash val="solid"/>
            <a:round/>
            <a:headEnd len="med" w="med" type="none"/>
            <a:tailEnd len="med" w="med" type="triangle"/>
          </a:ln>
        </p:spPr>
      </p:cxnSp>
      <p:sp>
        <p:nvSpPr>
          <p:cNvPr id="401" name="Google Shape;401;p27"/>
          <p:cNvSpPr/>
          <p:nvPr/>
        </p:nvSpPr>
        <p:spPr>
          <a:xfrm>
            <a:off x="762000" y="12192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02" name="Google Shape;402;p27"/>
          <p:cNvSpPr/>
          <p:nvPr/>
        </p:nvSpPr>
        <p:spPr>
          <a:xfrm>
            <a:off x="762000" y="24384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03" name="Google Shape;403;p27"/>
          <p:cNvSpPr/>
          <p:nvPr/>
        </p:nvSpPr>
        <p:spPr>
          <a:xfrm>
            <a:off x="762000" y="37338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04" name="Google Shape;404;p27"/>
          <p:cNvSpPr/>
          <p:nvPr/>
        </p:nvSpPr>
        <p:spPr>
          <a:xfrm>
            <a:off x="762000" y="49530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05" name="Google Shape;405;p27"/>
          <p:cNvSpPr txBox="1"/>
          <p:nvPr/>
        </p:nvSpPr>
        <p:spPr>
          <a:xfrm>
            <a:off x="936625" y="1495425"/>
            <a:ext cx="18415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406" name="Google Shape;406;p27"/>
          <p:cNvSpPr txBox="1"/>
          <p:nvPr/>
        </p:nvSpPr>
        <p:spPr>
          <a:xfrm>
            <a:off x="841375" y="12192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a:t>
            </a:r>
            <a:endParaRPr/>
          </a:p>
        </p:txBody>
      </p:sp>
      <p:sp>
        <p:nvSpPr>
          <p:cNvPr id="407" name="Google Shape;407;p27"/>
          <p:cNvSpPr txBox="1"/>
          <p:nvPr/>
        </p:nvSpPr>
        <p:spPr>
          <a:xfrm>
            <a:off x="838200" y="37290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408" name="Google Shape;408;p27"/>
          <p:cNvSpPr txBox="1"/>
          <p:nvPr/>
        </p:nvSpPr>
        <p:spPr>
          <a:xfrm>
            <a:off x="838200" y="24336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3</a:t>
            </a:r>
            <a:endParaRPr/>
          </a:p>
        </p:txBody>
      </p:sp>
      <p:sp>
        <p:nvSpPr>
          <p:cNvPr id="409" name="Google Shape;409;p27"/>
          <p:cNvSpPr txBox="1"/>
          <p:nvPr/>
        </p:nvSpPr>
        <p:spPr>
          <a:xfrm>
            <a:off x="838200" y="49482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sp>
        <p:nvSpPr>
          <p:cNvPr id="410" name="Google Shape;410;p27"/>
          <p:cNvSpPr/>
          <p:nvPr/>
        </p:nvSpPr>
        <p:spPr>
          <a:xfrm>
            <a:off x="4191000" y="23622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11" name="Google Shape;411;p27"/>
          <p:cNvSpPr/>
          <p:nvPr/>
        </p:nvSpPr>
        <p:spPr>
          <a:xfrm>
            <a:off x="4191000" y="37338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12" name="Google Shape;412;p27"/>
          <p:cNvSpPr/>
          <p:nvPr/>
        </p:nvSpPr>
        <p:spPr>
          <a:xfrm>
            <a:off x="4267200" y="49530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13" name="Google Shape;413;p27"/>
          <p:cNvSpPr/>
          <p:nvPr/>
        </p:nvSpPr>
        <p:spPr>
          <a:xfrm>
            <a:off x="7543800" y="23622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14" name="Google Shape;414;p27"/>
          <p:cNvSpPr/>
          <p:nvPr/>
        </p:nvSpPr>
        <p:spPr>
          <a:xfrm>
            <a:off x="7543800" y="37338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15" name="Google Shape;415;p27"/>
          <p:cNvSpPr/>
          <p:nvPr/>
        </p:nvSpPr>
        <p:spPr>
          <a:xfrm>
            <a:off x="7620000" y="49530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16" name="Google Shape;416;p27"/>
          <p:cNvSpPr/>
          <p:nvPr/>
        </p:nvSpPr>
        <p:spPr>
          <a:xfrm>
            <a:off x="2743200" y="1190625"/>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17" name="Google Shape;417;p27"/>
          <p:cNvSpPr/>
          <p:nvPr/>
        </p:nvSpPr>
        <p:spPr>
          <a:xfrm>
            <a:off x="2743200" y="2333625"/>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18" name="Google Shape;418;p27"/>
          <p:cNvSpPr/>
          <p:nvPr/>
        </p:nvSpPr>
        <p:spPr>
          <a:xfrm>
            <a:off x="2743200" y="3705225"/>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19" name="Google Shape;419;p27"/>
          <p:cNvSpPr/>
          <p:nvPr/>
        </p:nvSpPr>
        <p:spPr>
          <a:xfrm>
            <a:off x="2819400" y="4924425"/>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20" name="Google Shape;420;p27"/>
          <p:cNvSpPr txBox="1"/>
          <p:nvPr/>
        </p:nvSpPr>
        <p:spPr>
          <a:xfrm>
            <a:off x="2863850" y="12192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sp>
        <p:nvSpPr>
          <p:cNvPr id="421" name="Google Shape;421;p27"/>
          <p:cNvSpPr txBox="1"/>
          <p:nvPr/>
        </p:nvSpPr>
        <p:spPr>
          <a:xfrm>
            <a:off x="2743200" y="23622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422" name="Google Shape;422;p27"/>
          <p:cNvSpPr txBox="1"/>
          <p:nvPr/>
        </p:nvSpPr>
        <p:spPr>
          <a:xfrm>
            <a:off x="2819400" y="37290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sp>
        <p:nvSpPr>
          <p:cNvPr id="423" name="Google Shape;423;p27"/>
          <p:cNvSpPr txBox="1"/>
          <p:nvPr/>
        </p:nvSpPr>
        <p:spPr>
          <a:xfrm>
            <a:off x="2819400" y="49482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grpSp>
        <p:nvGrpSpPr>
          <p:cNvPr id="424" name="Google Shape;424;p27"/>
          <p:cNvGrpSpPr/>
          <p:nvPr/>
        </p:nvGrpSpPr>
        <p:grpSpPr>
          <a:xfrm>
            <a:off x="4191000" y="1219200"/>
            <a:ext cx="609600" cy="533400"/>
            <a:chOff x="4191000" y="914400"/>
            <a:chExt cx="609600" cy="533400"/>
          </a:xfrm>
        </p:grpSpPr>
        <p:sp>
          <p:nvSpPr>
            <p:cNvPr id="425" name="Google Shape;425;p27"/>
            <p:cNvSpPr/>
            <p:nvPr/>
          </p:nvSpPr>
          <p:spPr>
            <a:xfrm>
              <a:off x="4191000" y="9144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26" name="Google Shape;426;p27"/>
            <p:cNvSpPr txBox="1"/>
            <p:nvPr/>
          </p:nvSpPr>
          <p:spPr>
            <a:xfrm>
              <a:off x="4311134" y="914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grpSp>
      <p:sp>
        <p:nvSpPr>
          <p:cNvPr id="427" name="Google Shape;427;p27"/>
          <p:cNvSpPr txBox="1"/>
          <p:nvPr/>
        </p:nvSpPr>
        <p:spPr>
          <a:xfrm>
            <a:off x="4191000" y="23622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428" name="Google Shape;428;p27"/>
          <p:cNvSpPr txBox="1"/>
          <p:nvPr/>
        </p:nvSpPr>
        <p:spPr>
          <a:xfrm>
            <a:off x="4267200" y="37290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sp>
        <p:nvSpPr>
          <p:cNvPr id="429" name="Google Shape;429;p27"/>
          <p:cNvSpPr txBox="1"/>
          <p:nvPr/>
        </p:nvSpPr>
        <p:spPr>
          <a:xfrm>
            <a:off x="4311650" y="49530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2j</a:t>
            </a:r>
            <a:endParaRPr/>
          </a:p>
        </p:txBody>
      </p:sp>
      <p:sp>
        <p:nvSpPr>
          <p:cNvPr id="430" name="Google Shape;430;p27"/>
          <p:cNvSpPr txBox="1"/>
          <p:nvPr/>
        </p:nvSpPr>
        <p:spPr>
          <a:xfrm>
            <a:off x="7543800" y="1219200"/>
            <a:ext cx="685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10</a:t>
            </a:r>
            <a:endParaRPr/>
          </a:p>
        </p:txBody>
      </p:sp>
      <p:sp>
        <p:nvSpPr>
          <p:cNvPr id="431" name="Google Shape;431;p27"/>
          <p:cNvSpPr txBox="1"/>
          <p:nvPr/>
        </p:nvSpPr>
        <p:spPr>
          <a:xfrm>
            <a:off x="7543800" y="2419350"/>
            <a:ext cx="7620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-2+2j</a:t>
            </a:r>
            <a:endParaRPr/>
          </a:p>
        </p:txBody>
      </p:sp>
      <p:sp>
        <p:nvSpPr>
          <p:cNvPr id="432" name="Google Shape;432;p27"/>
          <p:cNvSpPr txBox="1"/>
          <p:nvPr/>
        </p:nvSpPr>
        <p:spPr>
          <a:xfrm>
            <a:off x="7620000" y="5029200"/>
            <a:ext cx="7620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-2-2j</a:t>
            </a:r>
            <a:endParaRPr/>
          </a:p>
        </p:txBody>
      </p:sp>
      <p:grpSp>
        <p:nvGrpSpPr>
          <p:cNvPr id="433" name="Google Shape;433;p27"/>
          <p:cNvGrpSpPr/>
          <p:nvPr/>
        </p:nvGrpSpPr>
        <p:grpSpPr>
          <a:xfrm>
            <a:off x="4191000" y="1219200"/>
            <a:ext cx="533400" cy="533400"/>
            <a:chOff x="5181600" y="533400"/>
            <a:chExt cx="533400" cy="533400"/>
          </a:xfrm>
        </p:grpSpPr>
        <p:sp>
          <p:nvSpPr>
            <p:cNvPr id="434" name="Google Shape;434;p27"/>
            <p:cNvSpPr/>
            <p:nvPr/>
          </p:nvSpPr>
          <p:spPr>
            <a:xfrm>
              <a:off x="5181600" y="5334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35" name="Google Shape;435;p27"/>
            <p:cNvSpPr txBox="1"/>
            <p:nvPr/>
          </p:nvSpPr>
          <p:spPr>
            <a:xfrm>
              <a:off x="5225534"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4</a:t>
              </a:r>
              <a:endParaRPr/>
            </a:p>
          </p:txBody>
        </p:sp>
      </p:grpSp>
      <p:grpSp>
        <p:nvGrpSpPr>
          <p:cNvPr id="436" name="Google Shape;436;p27"/>
          <p:cNvGrpSpPr/>
          <p:nvPr/>
        </p:nvGrpSpPr>
        <p:grpSpPr>
          <a:xfrm>
            <a:off x="4191000" y="3733800"/>
            <a:ext cx="533400" cy="533400"/>
            <a:chOff x="5181600" y="533400"/>
            <a:chExt cx="533400" cy="533400"/>
          </a:xfrm>
        </p:grpSpPr>
        <p:sp>
          <p:nvSpPr>
            <p:cNvPr id="437" name="Google Shape;437;p27"/>
            <p:cNvSpPr/>
            <p:nvPr/>
          </p:nvSpPr>
          <p:spPr>
            <a:xfrm>
              <a:off x="5181600" y="5334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38" name="Google Shape;438;p27"/>
            <p:cNvSpPr txBox="1"/>
            <p:nvPr/>
          </p:nvSpPr>
          <p:spPr>
            <a:xfrm>
              <a:off x="5225534"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a:t>
              </a:r>
              <a:endParaRPr/>
            </a:p>
          </p:txBody>
        </p:sp>
      </p:grpSp>
      <p:sp>
        <p:nvSpPr>
          <p:cNvPr id="439" name="Google Shape;439;p27"/>
          <p:cNvSpPr txBox="1"/>
          <p:nvPr/>
        </p:nvSpPr>
        <p:spPr>
          <a:xfrm>
            <a:off x="7543800" y="3733800"/>
            <a:ext cx="685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-2</a:t>
            </a:r>
            <a:endParaRPr/>
          </a:p>
        </p:txBody>
      </p:sp>
      <p:grpSp>
        <p:nvGrpSpPr>
          <p:cNvPr id="440" name="Google Shape;440;p27"/>
          <p:cNvGrpSpPr/>
          <p:nvPr/>
        </p:nvGrpSpPr>
        <p:grpSpPr>
          <a:xfrm>
            <a:off x="0" y="6324600"/>
            <a:ext cx="9144000" cy="568325"/>
            <a:chOff x="0" y="6324600"/>
            <a:chExt cx="9144000" cy="568325"/>
          </a:xfrm>
        </p:grpSpPr>
        <p:sp>
          <p:nvSpPr>
            <p:cNvPr id="441" name="Google Shape;441;p27"/>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442" name="Google Shape;442;p27"/>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443" name="Google Shape;443;p27"/>
          <p:cNvSpPr txBox="1"/>
          <p:nvPr/>
        </p:nvSpPr>
        <p:spPr>
          <a:xfrm>
            <a:off x="6934200" y="5562600"/>
            <a:ext cx="457200" cy="381000"/>
          </a:xfrm>
          <a:prstGeom prst="rect">
            <a:avLst/>
          </a:prstGeom>
          <a:solidFill>
            <a:srgbClr val="FFFFFF"/>
          </a:solidFill>
          <a:ln cap="flat" cmpd="sng" w="9525">
            <a:solidFill>
              <a:srgbClr val="000000">
                <a:alpha val="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sp>
        <p:nvSpPr>
          <p:cNvPr id="444" name="Google Shape;444;p27"/>
          <p:cNvSpPr txBox="1"/>
          <p:nvPr/>
        </p:nvSpPr>
        <p:spPr>
          <a:xfrm>
            <a:off x="7010400" y="4343400"/>
            <a:ext cx="457200" cy="381000"/>
          </a:xfrm>
          <a:prstGeom prst="rect">
            <a:avLst/>
          </a:prstGeom>
          <a:solidFill>
            <a:srgbClr val="FFFFFF"/>
          </a:solidFill>
          <a:ln cap="flat" cmpd="sng" w="9525">
            <a:solidFill>
              <a:srgbClr val="000000">
                <a:alpha val="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sp>
        <p:nvSpPr>
          <p:cNvPr id="445" name="Google Shape;445;p27"/>
          <p:cNvSpPr txBox="1"/>
          <p:nvPr/>
        </p:nvSpPr>
        <p:spPr>
          <a:xfrm>
            <a:off x="1828800" y="5562600"/>
            <a:ext cx="457200" cy="381000"/>
          </a:xfrm>
          <a:prstGeom prst="rect">
            <a:avLst/>
          </a:prstGeom>
          <a:solidFill>
            <a:srgbClr val="FFFFFF"/>
          </a:solidFill>
          <a:ln cap="flat" cmpd="sng" w="9525">
            <a:solidFill>
              <a:srgbClr val="000000">
                <a:alpha val="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sp>
        <p:nvSpPr>
          <p:cNvPr id="446" name="Google Shape;446;p27"/>
          <p:cNvSpPr txBox="1"/>
          <p:nvPr/>
        </p:nvSpPr>
        <p:spPr>
          <a:xfrm>
            <a:off x="1752600" y="3048000"/>
            <a:ext cx="457200" cy="381000"/>
          </a:xfrm>
          <a:prstGeom prst="rect">
            <a:avLst/>
          </a:prstGeom>
          <a:solidFill>
            <a:srgbClr val="FFFFFF"/>
          </a:solidFill>
          <a:ln cap="flat" cmpd="sng" w="9525">
            <a:solidFill>
              <a:srgbClr val="000000">
                <a:alpha val="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grpSp>
        <p:nvGrpSpPr>
          <p:cNvPr id="447" name="Google Shape;447;p27"/>
          <p:cNvGrpSpPr/>
          <p:nvPr/>
        </p:nvGrpSpPr>
        <p:grpSpPr>
          <a:xfrm>
            <a:off x="3506788" y="5227638"/>
            <a:ext cx="684212" cy="563562"/>
            <a:chOff x="3506788" y="5867400"/>
            <a:chExt cx="684212" cy="563563"/>
          </a:xfrm>
        </p:grpSpPr>
        <p:sp>
          <p:nvSpPr>
            <p:cNvPr id="448" name="Google Shape;448;p27"/>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449" name="Google Shape;449;p27"/>
            <p:cNvPicPr preferRelativeResize="0"/>
            <p:nvPr/>
          </p:nvPicPr>
          <p:blipFill rotWithShape="1">
            <a:blip r:embed="rId3">
              <a:alphaModFix/>
            </a:blip>
            <a:srcRect b="0" l="0" r="0" t="0"/>
            <a:stretch/>
          </p:blipFill>
          <p:spPr>
            <a:xfrm>
              <a:off x="3657600" y="5905500"/>
              <a:ext cx="317500" cy="419100"/>
            </a:xfrm>
            <a:prstGeom prst="rect">
              <a:avLst/>
            </a:prstGeom>
            <a:noFill/>
            <a:ln>
              <a:noFill/>
            </a:ln>
          </p:spPr>
        </p:pic>
      </p:grpSp>
      <p:sp>
        <p:nvSpPr>
          <p:cNvPr id="450" name="Google Shape;450;p27"/>
          <p:cNvSpPr txBox="1"/>
          <p:nvPr/>
        </p:nvSpPr>
        <p:spPr>
          <a:xfrm>
            <a:off x="-114300" y="152400"/>
            <a:ext cx="94869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3300"/>
                </a:solidFill>
                <a:latin typeface="Arial"/>
                <a:ea typeface="Arial"/>
                <a:cs typeface="Arial"/>
                <a:sym typeface="Arial"/>
              </a:rPr>
              <a:t>Ex-1 : </a:t>
            </a:r>
            <a:r>
              <a:rPr b="1" i="0" lang="en-US" sz="2800" u="none" cap="none" strike="noStrike">
                <a:solidFill>
                  <a:srgbClr val="000099"/>
                </a:solidFill>
                <a:latin typeface="Arial"/>
                <a:ea typeface="Arial"/>
                <a:cs typeface="Arial"/>
                <a:sym typeface="Arial"/>
              </a:rPr>
              <a:t>Given x[n] = { 1, 2, 3, 4 }. Find X[k] using DITFFT </a:t>
            </a:r>
            <a:endParaRPr b="1" i="0" sz="3600" u="none" cap="none" strike="noStrike">
              <a:solidFill>
                <a:srgbClr val="000099"/>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8"/>
          <p:cNvSpPr/>
          <p:nvPr/>
        </p:nvSpPr>
        <p:spPr>
          <a:xfrm>
            <a:off x="7620000" y="5638800"/>
            <a:ext cx="7620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56" name="Google Shape;456;p28"/>
          <p:cNvSpPr/>
          <p:nvPr/>
        </p:nvSpPr>
        <p:spPr>
          <a:xfrm>
            <a:off x="7543800" y="3048000"/>
            <a:ext cx="7620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57" name="Google Shape;457;p28"/>
          <p:cNvSpPr/>
          <p:nvPr/>
        </p:nvSpPr>
        <p:spPr>
          <a:xfrm>
            <a:off x="4267200" y="5638800"/>
            <a:ext cx="5334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58" name="Google Shape;458;p28"/>
          <p:cNvSpPr/>
          <p:nvPr/>
        </p:nvSpPr>
        <p:spPr>
          <a:xfrm>
            <a:off x="4191000" y="3048000"/>
            <a:ext cx="5334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59" name="Google Shape;459;p28"/>
          <p:cNvSpPr/>
          <p:nvPr/>
        </p:nvSpPr>
        <p:spPr>
          <a:xfrm>
            <a:off x="7543800" y="4419600"/>
            <a:ext cx="7620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60" name="Google Shape;460;p28"/>
          <p:cNvSpPr/>
          <p:nvPr/>
        </p:nvSpPr>
        <p:spPr>
          <a:xfrm>
            <a:off x="7543800" y="1905000"/>
            <a:ext cx="7620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61" name="Google Shape;461;p28"/>
          <p:cNvSpPr/>
          <p:nvPr/>
        </p:nvSpPr>
        <p:spPr>
          <a:xfrm>
            <a:off x="7543800" y="19050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62" name="Google Shape;462;p28"/>
          <p:cNvSpPr txBox="1"/>
          <p:nvPr/>
        </p:nvSpPr>
        <p:spPr>
          <a:xfrm>
            <a:off x="-76200" y="4495800"/>
            <a:ext cx="838200" cy="1981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a:t>
            </a:r>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63" name="Google Shape;463;p28"/>
          <p:cNvSpPr txBox="1"/>
          <p:nvPr/>
        </p:nvSpPr>
        <p:spPr>
          <a:xfrm>
            <a:off x="-76200" y="2057400"/>
            <a:ext cx="838200" cy="216693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464" name="Google Shape;464;p28"/>
          <p:cNvCxnSpPr/>
          <p:nvPr/>
        </p:nvCxnSpPr>
        <p:spPr>
          <a:xfrm flipH="1" rot="10800000">
            <a:off x="752475" y="4987925"/>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465" name="Google Shape;465;p28"/>
          <p:cNvCxnSpPr/>
          <p:nvPr/>
        </p:nvCxnSpPr>
        <p:spPr>
          <a:xfrm>
            <a:off x="3011488" y="364807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466" name="Google Shape;466;p28"/>
          <p:cNvCxnSpPr/>
          <p:nvPr/>
        </p:nvCxnSpPr>
        <p:spPr>
          <a:xfrm>
            <a:off x="674688" y="2433638"/>
            <a:ext cx="7502525" cy="4762"/>
          </a:xfrm>
          <a:prstGeom prst="straightConnector1">
            <a:avLst/>
          </a:prstGeom>
          <a:noFill/>
          <a:ln cap="flat" cmpd="sng" w="9525">
            <a:solidFill>
              <a:srgbClr val="000000"/>
            </a:solidFill>
            <a:prstDash val="solid"/>
            <a:round/>
            <a:headEnd len="med" w="med" type="none"/>
            <a:tailEnd len="med" w="med" type="none"/>
          </a:ln>
        </p:spPr>
      </p:cxnSp>
      <p:cxnSp>
        <p:nvCxnSpPr>
          <p:cNvPr id="467" name="Google Shape;467;p28"/>
          <p:cNvCxnSpPr/>
          <p:nvPr/>
        </p:nvCxnSpPr>
        <p:spPr>
          <a:xfrm>
            <a:off x="752475" y="3640138"/>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468" name="Google Shape;468;p28"/>
          <p:cNvCxnSpPr/>
          <p:nvPr/>
        </p:nvCxnSpPr>
        <p:spPr>
          <a:xfrm>
            <a:off x="685800" y="6192838"/>
            <a:ext cx="7500938" cy="4762"/>
          </a:xfrm>
          <a:prstGeom prst="straightConnector1">
            <a:avLst/>
          </a:prstGeom>
          <a:noFill/>
          <a:ln cap="flat" cmpd="sng" w="9525">
            <a:solidFill>
              <a:srgbClr val="000000"/>
            </a:solidFill>
            <a:prstDash val="solid"/>
            <a:round/>
            <a:headEnd len="med" w="med" type="none"/>
            <a:tailEnd len="med" w="med" type="none"/>
          </a:ln>
        </p:spPr>
      </p:cxnSp>
      <p:sp>
        <p:nvSpPr>
          <p:cNvPr id="469" name="Google Shape;469;p28"/>
          <p:cNvSpPr txBox="1"/>
          <p:nvPr/>
        </p:nvSpPr>
        <p:spPr>
          <a:xfrm>
            <a:off x="8575675" y="1960563"/>
            <a:ext cx="873125" cy="46688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7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cxnSp>
        <p:nvCxnSpPr>
          <p:cNvPr id="470" name="Google Shape;470;p28"/>
          <p:cNvCxnSpPr/>
          <p:nvPr/>
        </p:nvCxnSpPr>
        <p:spPr>
          <a:xfrm>
            <a:off x="4930775" y="2438400"/>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471" name="Google Shape;471;p28"/>
          <p:cNvCxnSpPr/>
          <p:nvPr/>
        </p:nvCxnSpPr>
        <p:spPr>
          <a:xfrm flipH="1" rot="10800000">
            <a:off x="5006975" y="2439988"/>
            <a:ext cx="2452688" cy="2589212"/>
          </a:xfrm>
          <a:prstGeom prst="straightConnector1">
            <a:avLst/>
          </a:prstGeom>
          <a:noFill/>
          <a:ln cap="flat" cmpd="sng" w="38100">
            <a:solidFill>
              <a:srgbClr val="FF33CC"/>
            </a:solidFill>
            <a:prstDash val="solid"/>
            <a:round/>
            <a:headEnd len="med" w="med" type="none"/>
            <a:tailEnd len="med" w="med" type="none"/>
          </a:ln>
        </p:spPr>
      </p:cxnSp>
      <p:cxnSp>
        <p:nvCxnSpPr>
          <p:cNvPr id="472" name="Google Shape;472;p28"/>
          <p:cNvCxnSpPr/>
          <p:nvPr/>
        </p:nvCxnSpPr>
        <p:spPr>
          <a:xfrm flipH="1" rot="10800000">
            <a:off x="5006975" y="3603625"/>
            <a:ext cx="2460625" cy="2644775"/>
          </a:xfrm>
          <a:prstGeom prst="straightConnector1">
            <a:avLst/>
          </a:prstGeom>
          <a:noFill/>
          <a:ln cap="flat" cmpd="sng" w="38100">
            <a:solidFill>
              <a:srgbClr val="000099"/>
            </a:solidFill>
            <a:prstDash val="solid"/>
            <a:round/>
            <a:headEnd len="med" w="med" type="none"/>
            <a:tailEnd len="med" w="med" type="triangle"/>
          </a:ln>
        </p:spPr>
      </p:cxnSp>
      <p:cxnSp>
        <p:nvCxnSpPr>
          <p:cNvPr id="473" name="Google Shape;473;p28"/>
          <p:cNvCxnSpPr/>
          <p:nvPr/>
        </p:nvCxnSpPr>
        <p:spPr>
          <a:xfrm>
            <a:off x="4964113" y="3643313"/>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474" name="Google Shape;474;p28"/>
          <p:cNvCxnSpPr/>
          <p:nvPr/>
        </p:nvCxnSpPr>
        <p:spPr>
          <a:xfrm>
            <a:off x="4938713" y="2417763"/>
            <a:ext cx="2681287" cy="2611437"/>
          </a:xfrm>
          <a:prstGeom prst="straightConnector1">
            <a:avLst/>
          </a:prstGeom>
          <a:noFill/>
          <a:ln cap="flat" cmpd="sng" w="38100">
            <a:solidFill>
              <a:srgbClr val="FF33CC"/>
            </a:solidFill>
            <a:prstDash val="solid"/>
            <a:round/>
            <a:headEnd len="med" w="med" type="none"/>
            <a:tailEnd len="med" w="med" type="none"/>
          </a:ln>
        </p:spPr>
      </p:cxnSp>
      <p:cxnSp>
        <p:nvCxnSpPr>
          <p:cNvPr id="475" name="Google Shape;475;p28"/>
          <p:cNvCxnSpPr/>
          <p:nvPr/>
        </p:nvCxnSpPr>
        <p:spPr>
          <a:xfrm>
            <a:off x="4984750" y="5006975"/>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476" name="Google Shape;476;p28"/>
          <p:cNvCxnSpPr/>
          <p:nvPr/>
        </p:nvCxnSpPr>
        <p:spPr>
          <a:xfrm>
            <a:off x="4953000" y="3603625"/>
            <a:ext cx="2452688" cy="2563813"/>
          </a:xfrm>
          <a:prstGeom prst="straightConnector1">
            <a:avLst/>
          </a:prstGeom>
          <a:noFill/>
          <a:ln cap="flat" cmpd="sng" w="38100">
            <a:solidFill>
              <a:srgbClr val="000099"/>
            </a:solidFill>
            <a:prstDash val="solid"/>
            <a:round/>
            <a:headEnd len="med" w="med" type="none"/>
            <a:tailEnd len="med" w="med" type="none"/>
          </a:ln>
        </p:spPr>
      </p:cxnSp>
      <p:cxnSp>
        <p:nvCxnSpPr>
          <p:cNvPr id="477" name="Google Shape;477;p28"/>
          <p:cNvCxnSpPr/>
          <p:nvPr/>
        </p:nvCxnSpPr>
        <p:spPr>
          <a:xfrm>
            <a:off x="4964113" y="6216650"/>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478" name="Google Shape;478;p28"/>
          <p:cNvCxnSpPr/>
          <p:nvPr/>
        </p:nvCxnSpPr>
        <p:spPr>
          <a:xfrm flipH="1" rot="10800000">
            <a:off x="1524000" y="2438400"/>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479" name="Google Shape;479;p28"/>
          <p:cNvCxnSpPr/>
          <p:nvPr/>
        </p:nvCxnSpPr>
        <p:spPr>
          <a:xfrm>
            <a:off x="1371600" y="2438400"/>
            <a:ext cx="1117600" cy="1235075"/>
          </a:xfrm>
          <a:prstGeom prst="straightConnector1">
            <a:avLst/>
          </a:prstGeom>
          <a:noFill/>
          <a:ln cap="flat" cmpd="sng" w="38100">
            <a:solidFill>
              <a:srgbClr val="996600"/>
            </a:solidFill>
            <a:prstDash val="solid"/>
            <a:round/>
            <a:headEnd len="med" w="med" type="none"/>
            <a:tailEnd len="med" w="med" type="none"/>
          </a:ln>
        </p:spPr>
      </p:cxnSp>
      <p:sp>
        <p:nvSpPr>
          <p:cNvPr id="480" name="Google Shape;480;p28"/>
          <p:cNvSpPr txBox="1"/>
          <p:nvPr/>
        </p:nvSpPr>
        <p:spPr>
          <a:xfrm>
            <a:off x="1752600" y="3657600"/>
            <a:ext cx="457200" cy="5334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cxnSp>
        <p:nvCxnSpPr>
          <p:cNvPr id="481" name="Google Shape;481;p28"/>
          <p:cNvCxnSpPr/>
          <p:nvPr/>
        </p:nvCxnSpPr>
        <p:spPr>
          <a:xfrm flipH="1" rot="10800000">
            <a:off x="1597025" y="4968875"/>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482" name="Google Shape;482;p28"/>
          <p:cNvCxnSpPr/>
          <p:nvPr/>
        </p:nvCxnSpPr>
        <p:spPr>
          <a:xfrm>
            <a:off x="1444625" y="4968875"/>
            <a:ext cx="1117600" cy="1235075"/>
          </a:xfrm>
          <a:prstGeom prst="straightConnector1">
            <a:avLst/>
          </a:prstGeom>
          <a:noFill/>
          <a:ln cap="flat" cmpd="sng" w="38100">
            <a:solidFill>
              <a:srgbClr val="996600"/>
            </a:solidFill>
            <a:prstDash val="solid"/>
            <a:round/>
            <a:headEnd len="med" w="med" type="none"/>
            <a:tailEnd len="med" w="med" type="none"/>
          </a:ln>
        </p:spPr>
      </p:cxnSp>
      <p:sp>
        <p:nvSpPr>
          <p:cNvPr id="483" name="Google Shape;483;p28"/>
          <p:cNvSpPr txBox="1"/>
          <p:nvPr/>
        </p:nvSpPr>
        <p:spPr>
          <a:xfrm>
            <a:off x="7162800" y="50292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cxnSp>
        <p:nvCxnSpPr>
          <p:cNvPr id="484" name="Google Shape;484;p28"/>
          <p:cNvCxnSpPr/>
          <p:nvPr/>
        </p:nvCxnSpPr>
        <p:spPr>
          <a:xfrm>
            <a:off x="3732213" y="6188075"/>
            <a:ext cx="687387" cy="0"/>
          </a:xfrm>
          <a:prstGeom prst="straightConnector1">
            <a:avLst/>
          </a:prstGeom>
          <a:noFill/>
          <a:ln cap="flat" cmpd="sng" w="9525">
            <a:solidFill>
              <a:srgbClr val="000000"/>
            </a:solidFill>
            <a:prstDash val="solid"/>
            <a:round/>
            <a:headEnd len="med" w="med" type="none"/>
            <a:tailEnd len="med" w="med" type="triangle"/>
          </a:ln>
        </p:spPr>
      </p:cxnSp>
      <p:sp>
        <p:nvSpPr>
          <p:cNvPr id="485" name="Google Shape;485;p28"/>
          <p:cNvSpPr/>
          <p:nvPr/>
        </p:nvSpPr>
        <p:spPr>
          <a:xfrm>
            <a:off x="762000" y="1905000"/>
            <a:ext cx="533400" cy="533400"/>
          </a:xfrm>
          <a:prstGeom prst="ellipse">
            <a:avLst/>
          </a:prstGeom>
          <a:solidFill>
            <a:srgbClr val="9ED3D7"/>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86" name="Google Shape;486;p28"/>
          <p:cNvSpPr/>
          <p:nvPr/>
        </p:nvSpPr>
        <p:spPr>
          <a:xfrm>
            <a:off x="762000" y="4419600"/>
            <a:ext cx="533400" cy="533400"/>
          </a:xfrm>
          <a:prstGeom prst="ellipse">
            <a:avLst/>
          </a:prstGeom>
          <a:solidFill>
            <a:srgbClr val="FEC321"/>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87" name="Google Shape;487;p28"/>
          <p:cNvSpPr/>
          <p:nvPr/>
        </p:nvSpPr>
        <p:spPr>
          <a:xfrm>
            <a:off x="762000" y="56388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88" name="Google Shape;488;p28"/>
          <p:cNvSpPr txBox="1"/>
          <p:nvPr/>
        </p:nvSpPr>
        <p:spPr>
          <a:xfrm>
            <a:off x="936625" y="2181225"/>
            <a:ext cx="18415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489" name="Google Shape;489;p28"/>
          <p:cNvSpPr txBox="1"/>
          <p:nvPr/>
        </p:nvSpPr>
        <p:spPr>
          <a:xfrm>
            <a:off x="838200" y="19050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a:t>
            </a:r>
            <a:endParaRPr/>
          </a:p>
        </p:txBody>
      </p:sp>
      <p:sp>
        <p:nvSpPr>
          <p:cNvPr id="490" name="Google Shape;490;p28"/>
          <p:cNvSpPr/>
          <p:nvPr/>
        </p:nvSpPr>
        <p:spPr>
          <a:xfrm>
            <a:off x="4191000" y="30480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91" name="Google Shape;491;p28"/>
          <p:cNvSpPr/>
          <p:nvPr/>
        </p:nvSpPr>
        <p:spPr>
          <a:xfrm>
            <a:off x="4191000" y="44196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92" name="Google Shape;492;p28"/>
          <p:cNvSpPr/>
          <p:nvPr/>
        </p:nvSpPr>
        <p:spPr>
          <a:xfrm>
            <a:off x="4267200" y="56388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93" name="Google Shape;493;p28"/>
          <p:cNvSpPr/>
          <p:nvPr/>
        </p:nvSpPr>
        <p:spPr>
          <a:xfrm>
            <a:off x="7543800" y="30480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94" name="Google Shape;494;p28"/>
          <p:cNvSpPr/>
          <p:nvPr/>
        </p:nvSpPr>
        <p:spPr>
          <a:xfrm>
            <a:off x="7543800" y="44196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95" name="Google Shape;495;p28"/>
          <p:cNvSpPr/>
          <p:nvPr/>
        </p:nvSpPr>
        <p:spPr>
          <a:xfrm>
            <a:off x="7620000" y="56388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96" name="Google Shape;496;p28"/>
          <p:cNvSpPr/>
          <p:nvPr/>
        </p:nvSpPr>
        <p:spPr>
          <a:xfrm>
            <a:off x="2743200" y="1876425"/>
            <a:ext cx="533400" cy="533400"/>
          </a:xfrm>
          <a:prstGeom prst="ellipse">
            <a:avLst/>
          </a:prstGeom>
          <a:solidFill>
            <a:srgbClr val="9ED3D7"/>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497" name="Google Shape;497;p28"/>
          <p:cNvSpPr txBox="1"/>
          <p:nvPr/>
        </p:nvSpPr>
        <p:spPr>
          <a:xfrm>
            <a:off x="2863850" y="19050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sp>
        <p:nvSpPr>
          <p:cNvPr id="498" name="Google Shape;498;p28"/>
          <p:cNvSpPr txBox="1"/>
          <p:nvPr/>
        </p:nvSpPr>
        <p:spPr>
          <a:xfrm>
            <a:off x="838200" y="44148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499" name="Google Shape;499;p28"/>
          <p:cNvSpPr txBox="1"/>
          <p:nvPr/>
        </p:nvSpPr>
        <p:spPr>
          <a:xfrm>
            <a:off x="2819400" y="56340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grpSp>
        <p:nvGrpSpPr>
          <p:cNvPr id="500" name="Google Shape;500;p28"/>
          <p:cNvGrpSpPr/>
          <p:nvPr/>
        </p:nvGrpSpPr>
        <p:grpSpPr>
          <a:xfrm>
            <a:off x="4191000" y="1905000"/>
            <a:ext cx="609600" cy="533400"/>
            <a:chOff x="4191000" y="914400"/>
            <a:chExt cx="609600" cy="533400"/>
          </a:xfrm>
        </p:grpSpPr>
        <p:sp>
          <p:nvSpPr>
            <p:cNvPr id="501" name="Google Shape;501;p28"/>
            <p:cNvSpPr/>
            <p:nvPr/>
          </p:nvSpPr>
          <p:spPr>
            <a:xfrm>
              <a:off x="4191000" y="9144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502" name="Google Shape;502;p28"/>
            <p:cNvSpPr txBox="1"/>
            <p:nvPr/>
          </p:nvSpPr>
          <p:spPr>
            <a:xfrm>
              <a:off x="4311134" y="914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grpSp>
      <p:sp>
        <p:nvSpPr>
          <p:cNvPr id="503" name="Google Shape;503;p28"/>
          <p:cNvSpPr txBox="1"/>
          <p:nvPr/>
        </p:nvSpPr>
        <p:spPr>
          <a:xfrm>
            <a:off x="4191000" y="30480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504" name="Google Shape;504;p28"/>
          <p:cNvSpPr txBox="1"/>
          <p:nvPr/>
        </p:nvSpPr>
        <p:spPr>
          <a:xfrm>
            <a:off x="4311650" y="56388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0</a:t>
            </a:r>
            <a:endParaRPr/>
          </a:p>
        </p:txBody>
      </p:sp>
      <p:sp>
        <p:nvSpPr>
          <p:cNvPr id="505" name="Google Shape;505;p28"/>
          <p:cNvSpPr txBox="1"/>
          <p:nvPr/>
        </p:nvSpPr>
        <p:spPr>
          <a:xfrm>
            <a:off x="7543800" y="1905000"/>
            <a:ext cx="685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8</a:t>
            </a:r>
            <a:endParaRPr/>
          </a:p>
        </p:txBody>
      </p:sp>
      <p:sp>
        <p:nvSpPr>
          <p:cNvPr id="506" name="Google Shape;506;p28"/>
          <p:cNvSpPr txBox="1"/>
          <p:nvPr/>
        </p:nvSpPr>
        <p:spPr>
          <a:xfrm>
            <a:off x="7543800" y="3105150"/>
            <a:ext cx="7620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-2</a:t>
            </a:r>
            <a:endParaRPr/>
          </a:p>
        </p:txBody>
      </p:sp>
      <p:sp>
        <p:nvSpPr>
          <p:cNvPr id="507" name="Google Shape;507;p28"/>
          <p:cNvSpPr txBox="1"/>
          <p:nvPr/>
        </p:nvSpPr>
        <p:spPr>
          <a:xfrm>
            <a:off x="7620000" y="5715000"/>
            <a:ext cx="7620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-2</a:t>
            </a:r>
            <a:endParaRPr/>
          </a:p>
        </p:txBody>
      </p:sp>
      <p:sp>
        <p:nvSpPr>
          <p:cNvPr id="508" name="Google Shape;508;p28"/>
          <p:cNvSpPr/>
          <p:nvPr/>
        </p:nvSpPr>
        <p:spPr>
          <a:xfrm>
            <a:off x="4191000" y="19050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509" name="Google Shape;509;p28"/>
          <p:cNvSpPr txBox="1"/>
          <p:nvPr/>
        </p:nvSpPr>
        <p:spPr>
          <a:xfrm>
            <a:off x="4235450" y="19050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4</a:t>
            </a:r>
            <a:endParaRPr/>
          </a:p>
        </p:txBody>
      </p:sp>
      <p:grpSp>
        <p:nvGrpSpPr>
          <p:cNvPr id="510" name="Google Shape;510;p28"/>
          <p:cNvGrpSpPr/>
          <p:nvPr/>
        </p:nvGrpSpPr>
        <p:grpSpPr>
          <a:xfrm>
            <a:off x="4191000" y="4419600"/>
            <a:ext cx="533400" cy="533400"/>
            <a:chOff x="5181600" y="533400"/>
            <a:chExt cx="533400" cy="533400"/>
          </a:xfrm>
        </p:grpSpPr>
        <p:sp>
          <p:nvSpPr>
            <p:cNvPr id="511" name="Google Shape;511;p28"/>
            <p:cNvSpPr/>
            <p:nvPr/>
          </p:nvSpPr>
          <p:spPr>
            <a:xfrm>
              <a:off x="5181600" y="5334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512" name="Google Shape;512;p28"/>
            <p:cNvSpPr txBox="1"/>
            <p:nvPr/>
          </p:nvSpPr>
          <p:spPr>
            <a:xfrm>
              <a:off x="5225534"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4</a:t>
              </a:r>
              <a:endParaRPr/>
            </a:p>
          </p:txBody>
        </p:sp>
      </p:grpSp>
      <p:sp>
        <p:nvSpPr>
          <p:cNvPr id="513" name="Google Shape;513;p28"/>
          <p:cNvSpPr txBox="1"/>
          <p:nvPr/>
        </p:nvSpPr>
        <p:spPr>
          <a:xfrm>
            <a:off x="7543800" y="4419600"/>
            <a:ext cx="685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0</a:t>
            </a:r>
            <a:endParaRPr/>
          </a:p>
        </p:txBody>
      </p:sp>
      <p:sp>
        <p:nvSpPr>
          <p:cNvPr id="514" name="Google Shape;514;p28"/>
          <p:cNvSpPr/>
          <p:nvPr/>
        </p:nvSpPr>
        <p:spPr>
          <a:xfrm>
            <a:off x="762000" y="3124200"/>
            <a:ext cx="533400" cy="533400"/>
          </a:xfrm>
          <a:prstGeom prst="ellipse">
            <a:avLst/>
          </a:prstGeom>
          <a:solidFill>
            <a:srgbClr val="9ED3D7"/>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515" name="Google Shape;515;p28"/>
          <p:cNvSpPr txBox="1"/>
          <p:nvPr/>
        </p:nvSpPr>
        <p:spPr>
          <a:xfrm>
            <a:off x="838200" y="31242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3</a:t>
            </a:r>
            <a:endParaRPr/>
          </a:p>
        </p:txBody>
      </p:sp>
      <p:sp>
        <p:nvSpPr>
          <p:cNvPr id="516" name="Google Shape;516;p28"/>
          <p:cNvSpPr/>
          <p:nvPr/>
        </p:nvSpPr>
        <p:spPr>
          <a:xfrm>
            <a:off x="2743200" y="3124200"/>
            <a:ext cx="533400" cy="533400"/>
          </a:xfrm>
          <a:prstGeom prst="ellipse">
            <a:avLst/>
          </a:prstGeom>
          <a:solidFill>
            <a:srgbClr val="9ED3D7"/>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517" name="Google Shape;517;p28"/>
          <p:cNvSpPr txBox="1"/>
          <p:nvPr/>
        </p:nvSpPr>
        <p:spPr>
          <a:xfrm>
            <a:off x="2743200" y="31242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518" name="Google Shape;518;p28"/>
          <p:cNvSpPr/>
          <p:nvPr/>
        </p:nvSpPr>
        <p:spPr>
          <a:xfrm>
            <a:off x="2819400" y="4495800"/>
            <a:ext cx="533400" cy="533400"/>
          </a:xfrm>
          <a:prstGeom prst="ellipse">
            <a:avLst/>
          </a:prstGeom>
          <a:solidFill>
            <a:srgbClr val="FEC321"/>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519" name="Google Shape;519;p28"/>
          <p:cNvSpPr/>
          <p:nvPr/>
        </p:nvSpPr>
        <p:spPr>
          <a:xfrm>
            <a:off x="762000" y="5638800"/>
            <a:ext cx="533400" cy="533400"/>
          </a:xfrm>
          <a:prstGeom prst="ellipse">
            <a:avLst/>
          </a:prstGeom>
          <a:solidFill>
            <a:srgbClr val="FEC321"/>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520" name="Google Shape;520;p28"/>
          <p:cNvSpPr/>
          <p:nvPr/>
        </p:nvSpPr>
        <p:spPr>
          <a:xfrm>
            <a:off x="2819400" y="5715000"/>
            <a:ext cx="533400" cy="533400"/>
          </a:xfrm>
          <a:prstGeom prst="ellipse">
            <a:avLst/>
          </a:prstGeom>
          <a:solidFill>
            <a:srgbClr val="FEC321"/>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521" name="Google Shape;521;p28"/>
          <p:cNvSpPr txBox="1"/>
          <p:nvPr/>
        </p:nvSpPr>
        <p:spPr>
          <a:xfrm>
            <a:off x="838200" y="56388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522" name="Google Shape;522;p28"/>
          <p:cNvSpPr txBox="1"/>
          <p:nvPr/>
        </p:nvSpPr>
        <p:spPr>
          <a:xfrm>
            <a:off x="2895600" y="44958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sp>
        <p:nvSpPr>
          <p:cNvPr id="523" name="Google Shape;523;p28"/>
          <p:cNvSpPr txBox="1"/>
          <p:nvPr/>
        </p:nvSpPr>
        <p:spPr>
          <a:xfrm>
            <a:off x="2940050" y="57150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0</a:t>
            </a:r>
            <a:endParaRPr/>
          </a:p>
        </p:txBody>
      </p:sp>
      <p:sp>
        <p:nvSpPr>
          <p:cNvPr id="524" name="Google Shape;524;p28"/>
          <p:cNvSpPr txBox="1"/>
          <p:nvPr/>
        </p:nvSpPr>
        <p:spPr>
          <a:xfrm>
            <a:off x="152400" y="685800"/>
            <a:ext cx="89154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3300"/>
                </a:solidFill>
                <a:latin typeface="Arial"/>
                <a:ea typeface="Arial"/>
                <a:cs typeface="Arial"/>
                <a:sym typeface="Arial"/>
              </a:rPr>
              <a:t>Solution : </a:t>
            </a:r>
            <a:r>
              <a:rPr b="1" i="0" lang="en-US" sz="2800" u="none" cap="none" strike="noStrike">
                <a:solidFill>
                  <a:srgbClr val="000099"/>
                </a:solidFill>
                <a:latin typeface="Arial"/>
                <a:ea typeface="Arial"/>
                <a:cs typeface="Arial"/>
                <a:sym typeface="Arial"/>
              </a:rPr>
              <a:t>To Find X[k] using FFT </a:t>
            </a:r>
            <a:endParaRPr b="1" i="0" sz="3600" u="none" cap="none" strike="noStrike">
              <a:solidFill>
                <a:srgbClr val="000099"/>
              </a:solidFill>
              <a:latin typeface="Arial"/>
              <a:ea typeface="Arial"/>
              <a:cs typeface="Arial"/>
              <a:sym typeface="Arial"/>
            </a:endParaRPr>
          </a:p>
        </p:txBody>
      </p:sp>
      <p:sp>
        <p:nvSpPr>
          <p:cNvPr id="525" name="Google Shape;525;p28"/>
          <p:cNvSpPr txBox="1"/>
          <p:nvPr/>
        </p:nvSpPr>
        <p:spPr>
          <a:xfrm>
            <a:off x="1752600" y="6248400"/>
            <a:ext cx="457200" cy="381000"/>
          </a:xfrm>
          <a:prstGeom prst="rect">
            <a:avLst/>
          </a:prstGeom>
          <a:solidFill>
            <a:srgbClr val="FFFFFF"/>
          </a:solidFill>
          <a:ln cap="flat" cmpd="sng" w="9525">
            <a:solidFill>
              <a:srgbClr val="000000">
                <a:alpha val="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sp>
        <p:nvSpPr>
          <p:cNvPr id="526" name="Google Shape;526;p28"/>
          <p:cNvSpPr txBox="1"/>
          <p:nvPr/>
        </p:nvSpPr>
        <p:spPr>
          <a:xfrm>
            <a:off x="6934200" y="6248400"/>
            <a:ext cx="457200" cy="381000"/>
          </a:xfrm>
          <a:prstGeom prst="rect">
            <a:avLst/>
          </a:prstGeom>
          <a:solidFill>
            <a:srgbClr val="FFFFFF"/>
          </a:solidFill>
          <a:ln cap="flat" cmpd="sng" w="9525">
            <a:solidFill>
              <a:srgbClr val="000000">
                <a:alpha val="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sp>
        <p:nvSpPr>
          <p:cNvPr id="527" name="Google Shape;527;p28"/>
          <p:cNvSpPr txBox="1"/>
          <p:nvPr/>
        </p:nvSpPr>
        <p:spPr>
          <a:xfrm>
            <a:off x="7010400" y="5029200"/>
            <a:ext cx="457200" cy="381000"/>
          </a:xfrm>
          <a:prstGeom prst="rect">
            <a:avLst/>
          </a:prstGeom>
          <a:solidFill>
            <a:srgbClr val="FFFFFF"/>
          </a:solidFill>
          <a:ln cap="flat" cmpd="sng" w="9525">
            <a:solidFill>
              <a:srgbClr val="000000">
                <a:alpha val="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
            </a:r>
            <a:r>
              <a:rPr b="1" i="0" lang="en-US" sz="2800" u="none" cap="none" strike="noStrike">
                <a:solidFill>
                  <a:schemeClr val="dk1"/>
                </a:solidFill>
                <a:latin typeface="Calibri"/>
                <a:ea typeface="Calibri"/>
                <a:cs typeface="Calibri"/>
                <a:sym typeface="Calibri"/>
              </a:rPr>
              <a:t>1</a:t>
            </a:r>
            <a:endParaRPr b="1" i="0" sz="2800" u="none" cap="none" strike="noStrike">
              <a:solidFill>
                <a:schemeClr val="dk1"/>
              </a:solidFill>
              <a:latin typeface="Arial"/>
              <a:ea typeface="Arial"/>
              <a:cs typeface="Arial"/>
              <a:sym typeface="Arial"/>
            </a:endParaRPr>
          </a:p>
        </p:txBody>
      </p:sp>
      <p:grpSp>
        <p:nvGrpSpPr>
          <p:cNvPr id="528" name="Google Shape;528;p28"/>
          <p:cNvGrpSpPr/>
          <p:nvPr/>
        </p:nvGrpSpPr>
        <p:grpSpPr>
          <a:xfrm>
            <a:off x="3506788" y="5867400"/>
            <a:ext cx="684212" cy="563563"/>
            <a:chOff x="3506788" y="5867400"/>
            <a:chExt cx="684212" cy="563563"/>
          </a:xfrm>
        </p:grpSpPr>
        <p:sp>
          <p:nvSpPr>
            <p:cNvPr id="529" name="Google Shape;529;p28"/>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530" name="Google Shape;530;p28"/>
            <p:cNvPicPr preferRelativeResize="0"/>
            <p:nvPr/>
          </p:nvPicPr>
          <p:blipFill rotWithShape="1">
            <a:blip r:embed="rId3">
              <a:alphaModFix/>
            </a:blip>
            <a:srcRect b="0" l="0" r="0" t="0"/>
            <a:stretch/>
          </p:blipFill>
          <p:spPr>
            <a:xfrm>
              <a:off x="3657600" y="5905500"/>
              <a:ext cx="317500" cy="419100"/>
            </a:xfrm>
            <a:prstGeom prst="rect">
              <a:avLst/>
            </a:prstGeom>
            <a:noFill/>
            <a:ln>
              <a:noFill/>
            </a:ln>
          </p:spPr>
        </p:pic>
      </p:grpSp>
      <p:sp>
        <p:nvSpPr>
          <p:cNvPr id="531" name="Google Shape;531;p28"/>
          <p:cNvSpPr txBox="1"/>
          <p:nvPr/>
        </p:nvSpPr>
        <p:spPr>
          <a:xfrm>
            <a:off x="-114300" y="0"/>
            <a:ext cx="94869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3300"/>
                </a:solidFill>
                <a:latin typeface="Arial"/>
                <a:ea typeface="Arial"/>
                <a:cs typeface="Arial"/>
                <a:sym typeface="Arial"/>
              </a:rPr>
              <a:t>Ex-2 : </a:t>
            </a:r>
            <a:r>
              <a:rPr b="1" i="0" lang="en-US" sz="2800" u="none" cap="none" strike="noStrike">
                <a:solidFill>
                  <a:srgbClr val="000099"/>
                </a:solidFill>
                <a:latin typeface="Arial"/>
                <a:ea typeface="Arial"/>
                <a:cs typeface="Arial"/>
                <a:sym typeface="Arial"/>
              </a:rPr>
              <a:t>Given x[n] = { 1, 2, 3, 2 }. Find X[k] using DITFFT </a:t>
            </a:r>
            <a:endParaRPr b="1" i="0" sz="3600" u="none" cap="none" strike="noStrike">
              <a:solidFill>
                <a:srgbClr val="000099"/>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ppt_w</p:attrName>
                                        </p:attrNameLst>
                                      </p:cBhvr>
                                      <p:tavLst>
                                        <p:tav fmla="" tm="0">
                                          <p:val>
                                            <p:strVal val="0"/>
                                          </p:val>
                                        </p:tav>
                                        <p:tav fmla="" tm="100000">
                                          <p:val>
                                            <p:strVal val="#ppt_w"/>
                                          </p:val>
                                        </p:tav>
                                      </p:tavLst>
                                    </p:anim>
                                    <p:anim calcmode="lin" valueType="num">
                                      <p:cBhvr additive="base">
                                        <p:cTn dur="500"/>
                                        <p:tgtEl>
                                          <p:spTgt spid="48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500"/>
                                        <p:tgtEl>
                                          <p:spTgt spid="498"/>
                                        </p:tgtEl>
                                        <p:attrNameLst>
                                          <p:attrName>ppt_w</p:attrName>
                                        </p:attrNameLst>
                                      </p:cBhvr>
                                      <p:tavLst>
                                        <p:tav fmla="" tm="0">
                                          <p:val>
                                            <p:strVal val="0"/>
                                          </p:val>
                                        </p:tav>
                                        <p:tav fmla="" tm="100000">
                                          <p:val>
                                            <p:strVal val="#ppt_w"/>
                                          </p:val>
                                        </p:tav>
                                      </p:tavLst>
                                    </p:anim>
                                    <p:anim calcmode="lin" valueType="num">
                                      <p:cBhvr additive="base">
                                        <p:cTn dur="500"/>
                                        <p:tgtEl>
                                          <p:spTgt spid="49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500"/>
                                        <p:tgtEl>
                                          <p:spTgt spid="515"/>
                                        </p:tgtEl>
                                        <p:attrNameLst>
                                          <p:attrName>ppt_w</p:attrName>
                                        </p:attrNameLst>
                                      </p:cBhvr>
                                      <p:tavLst>
                                        <p:tav fmla="" tm="0">
                                          <p:val>
                                            <p:strVal val="0"/>
                                          </p:val>
                                        </p:tav>
                                        <p:tav fmla="" tm="100000">
                                          <p:val>
                                            <p:strVal val="#ppt_w"/>
                                          </p:val>
                                        </p:tav>
                                      </p:tavLst>
                                    </p:anim>
                                    <p:anim calcmode="lin" valueType="num">
                                      <p:cBhvr additive="base">
                                        <p:cTn dur="500"/>
                                        <p:tgtEl>
                                          <p:spTgt spid="51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500"/>
                                        <p:tgtEl>
                                          <p:spTgt spid="521"/>
                                        </p:tgtEl>
                                        <p:attrNameLst>
                                          <p:attrName>ppt_w</p:attrName>
                                        </p:attrNameLst>
                                      </p:cBhvr>
                                      <p:tavLst>
                                        <p:tav fmla="" tm="0">
                                          <p:val>
                                            <p:strVal val="0"/>
                                          </p:val>
                                        </p:tav>
                                        <p:tav fmla="" tm="100000">
                                          <p:val>
                                            <p:strVal val="#ppt_w"/>
                                          </p:val>
                                        </p:tav>
                                      </p:tavLst>
                                    </p:anim>
                                    <p:anim calcmode="lin" valueType="num">
                                      <p:cBhvr additive="base">
                                        <p:cTn dur="500"/>
                                        <p:tgtEl>
                                          <p:spTgt spid="52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500"/>
                                        <p:tgtEl>
                                          <p:spTgt spid="497"/>
                                        </p:tgtEl>
                                        <p:attrNameLst>
                                          <p:attrName>ppt_w</p:attrName>
                                        </p:attrNameLst>
                                      </p:cBhvr>
                                      <p:tavLst>
                                        <p:tav fmla="" tm="0">
                                          <p:val>
                                            <p:strVal val="0"/>
                                          </p:val>
                                        </p:tav>
                                        <p:tav fmla="" tm="100000">
                                          <p:val>
                                            <p:strVal val="#ppt_w"/>
                                          </p:val>
                                        </p:tav>
                                      </p:tavLst>
                                    </p:anim>
                                    <p:anim calcmode="lin" valueType="num">
                                      <p:cBhvr additive="base">
                                        <p:cTn dur="500"/>
                                        <p:tgtEl>
                                          <p:spTgt spid="49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500"/>
                                        <p:tgtEl>
                                          <p:spTgt spid="517"/>
                                        </p:tgtEl>
                                        <p:attrNameLst>
                                          <p:attrName>ppt_w</p:attrName>
                                        </p:attrNameLst>
                                      </p:cBhvr>
                                      <p:tavLst>
                                        <p:tav fmla="" tm="0">
                                          <p:val>
                                            <p:strVal val="0"/>
                                          </p:val>
                                        </p:tav>
                                        <p:tav fmla="" tm="100000">
                                          <p:val>
                                            <p:strVal val="#ppt_w"/>
                                          </p:val>
                                        </p:tav>
                                      </p:tavLst>
                                    </p:anim>
                                    <p:anim calcmode="lin" valueType="num">
                                      <p:cBhvr additive="base">
                                        <p:cTn dur="500"/>
                                        <p:tgtEl>
                                          <p:spTgt spid="51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500"/>
                                        <p:tgtEl>
                                          <p:spTgt spid="522"/>
                                        </p:tgtEl>
                                        <p:attrNameLst>
                                          <p:attrName>ppt_w</p:attrName>
                                        </p:attrNameLst>
                                      </p:cBhvr>
                                      <p:tavLst>
                                        <p:tav fmla="" tm="0">
                                          <p:val>
                                            <p:strVal val="0"/>
                                          </p:val>
                                        </p:tav>
                                        <p:tav fmla="" tm="100000">
                                          <p:val>
                                            <p:strVal val="#ppt_w"/>
                                          </p:val>
                                        </p:tav>
                                      </p:tavLst>
                                    </p:anim>
                                    <p:anim calcmode="lin" valueType="num">
                                      <p:cBhvr additive="base">
                                        <p:cTn dur="500"/>
                                        <p:tgtEl>
                                          <p:spTgt spid="52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500"/>
                                        <p:tgtEl>
                                          <p:spTgt spid="523"/>
                                        </p:tgtEl>
                                        <p:attrNameLst>
                                          <p:attrName>ppt_w</p:attrName>
                                        </p:attrNameLst>
                                      </p:cBhvr>
                                      <p:tavLst>
                                        <p:tav fmla="" tm="0">
                                          <p:val>
                                            <p:strVal val="0"/>
                                          </p:val>
                                        </p:tav>
                                        <p:tav fmla="" tm="100000">
                                          <p:val>
                                            <p:strVal val="#ppt_w"/>
                                          </p:val>
                                        </p:tav>
                                      </p:tavLst>
                                    </p:anim>
                                    <p:anim calcmode="lin" valueType="num">
                                      <p:cBhvr additive="base">
                                        <p:cTn dur="500"/>
                                        <p:tgtEl>
                                          <p:spTgt spid="52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09"/>
                                        </p:tgtEl>
                                        <p:attrNameLst>
                                          <p:attrName>style.visibility</p:attrName>
                                        </p:attrNameLst>
                                      </p:cBhvr>
                                      <p:to>
                                        <p:strVal val="visible"/>
                                      </p:to>
                                    </p:set>
                                    <p:anim calcmode="lin" valueType="num">
                                      <p:cBhvr additive="base">
                                        <p:cTn dur="500"/>
                                        <p:tgtEl>
                                          <p:spTgt spid="509"/>
                                        </p:tgtEl>
                                        <p:attrNameLst>
                                          <p:attrName>ppt_w</p:attrName>
                                        </p:attrNameLst>
                                      </p:cBhvr>
                                      <p:tavLst>
                                        <p:tav fmla="" tm="0">
                                          <p:val>
                                            <p:strVal val="0"/>
                                          </p:val>
                                        </p:tav>
                                        <p:tav fmla="" tm="100000">
                                          <p:val>
                                            <p:strVal val="#ppt_w"/>
                                          </p:val>
                                        </p:tav>
                                      </p:tavLst>
                                    </p:anim>
                                    <p:anim calcmode="lin" valueType="num">
                                      <p:cBhvr additive="base">
                                        <p:cTn dur="500"/>
                                        <p:tgtEl>
                                          <p:spTgt spid="5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03"/>
                                        </p:tgtEl>
                                        <p:attrNameLst>
                                          <p:attrName>style.visibility</p:attrName>
                                        </p:attrNameLst>
                                      </p:cBhvr>
                                      <p:to>
                                        <p:strVal val="visible"/>
                                      </p:to>
                                    </p:set>
                                    <p:anim calcmode="lin" valueType="num">
                                      <p:cBhvr additive="base">
                                        <p:cTn dur="500"/>
                                        <p:tgtEl>
                                          <p:spTgt spid="503"/>
                                        </p:tgtEl>
                                        <p:attrNameLst>
                                          <p:attrName>ppt_w</p:attrName>
                                        </p:attrNameLst>
                                      </p:cBhvr>
                                      <p:tavLst>
                                        <p:tav fmla="" tm="0">
                                          <p:val>
                                            <p:strVal val="0"/>
                                          </p:val>
                                        </p:tav>
                                        <p:tav fmla="" tm="100000">
                                          <p:val>
                                            <p:strVal val="#ppt_w"/>
                                          </p:val>
                                        </p:tav>
                                      </p:tavLst>
                                    </p:anim>
                                    <p:anim calcmode="lin" valueType="num">
                                      <p:cBhvr additive="base">
                                        <p:cTn dur="500"/>
                                        <p:tgtEl>
                                          <p:spTgt spid="50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500"/>
                                        <p:tgtEl>
                                          <p:spTgt spid="510"/>
                                        </p:tgtEl>
                                        <p:attrNameLst>
                                          <p:attrName>ppt_w</p:attrName>
                                        </p:attrNameLst>
                                      </p:cBhvr>
                                      <p:tavLst>
                                        <p:tav fmla="" tm="0">
                                          <p:val>
                                            <p:strVal val="0"/>
                                          </p:val>
                                        </p:tav>
                                        <p:tav fmla="" tm="100000">
                                          <p:val>
                                            <p:strVal val="#ppt_w"/>
                                          </p:val>
                                        </p:tav>
                                      </p:tavLst>
                                    </p:anim>
                                    <p:anim calcmode="lin" valueType="num">
                                      <p:cBhvr additive="base">
                                        <p:cTn dur="500"/>
                                        <p:tgtEl>
                                          <p:spTgt spid="51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500"/>
                                        <p:tgtEl>
                                          <p:spTgt spid="504"/>
                                        </p:tgtEl>
                                        <p:attrNameLst>
                                          <p:attrName>ppt_w</p:attrName>
                                        </p:attrNameLst>
                                      </p:cBhvr>
                                      <p:tavLst>
                                        <p:tav fmla="" tm="0">
                                          <p:val>
                                            <p:strVal val="0"/>
                                          </p:val>
                                        </p:tav>
                                        <p:tav fmla="" tm="100000">
                                          <p:val>
                                            <p:strVal val="#ppt_w"/>
                                          </p:val>
                                        </p:tav>
                                      </p:tavLst>
                                    </p:anim>
                                    <p:anim calcmode="lin" valueType="num">
                                      <p:cBhvr additive="base">
                                        <p:cTn dur="500"/>
                                        <p:tgtEl>
                                          <p:spTgt spid="50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500"/>
                                        <p:tgtEl>
                                          <p:spTgt spid="505"/>
                                        </p:tgtEl>
                                        <p:attrNameLst>
                                          <p:attrName>ppt_w</p:attrName>
                                        </p:attrNameLst>
                                      </p:cBhvr>
                                      <p:tavLst>
                                        <p:tav fmla="" tm="0">
                                          <p:val>
                                            <p:strVal val="0"/>
                                          </p:val>
                                        </p:tav>
                                        <p:tav fmla="" tm="100000">
                                          <p:val>
                                            <p:strVal val="#ppt_w"/>
                                          </p:val>
                                        </p:tav>
                                      </p:tavLst>
                                    </p:anim>
                                    <p:anim calcmode="lin" valueType="num">
                                      <p:cBhvr additive="base">
                                        <p:cTn dur="500"/>
                                        <p:tgtEl>
                                          <p:spTgt spid="50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500"/>
                                        <p:tgtEl>
                                          <p:spTgt spid="513"/>
                                        </p:tgtEl>
                                        <p:attrNameLst>
                                          <p:attrName>ppt_w</p:attrName>
                                        </p:attrNameLst>
                                      </p:cBhvr>
                                      <p:tavLst>
                                        <p:tav fmla="" tm="0">
                                          <p:val>
                                            <p:strVal val="0"/>
                                          </p:val>
                                        </p:tav>
                                        <p:tav fmla="" tm="100000">
                                          <p:val>
                                            <p:strVal val="#ppt_w"/>
                                          </p:val>
                                        </p:tav>
                                      </p:tavLst>
                                    </p:anim>
                                    <p:anim calcmode="lin" valueType="num">
                                      <p:cBhvr additive="base">
                                        <p:cTn dur="500"/>
                                        <p:tgtEl>
                                          <p:spTgt spid="5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06"/>
                                        </p:tgtEl>
                                        <p:attrNameLst>
                                          <p:attrName>style.visibility</p:attrName>
                                        </p:attrNameLst>
                                      </p:cBhvr>
                                      <p:to>
                                        <p:strVal val="visible"/>
                                      </p:to>
                                    </p:set>
                                    <p:anim calcmode="lin" valueType="num">
                                      <p:cBhvr additive="base">
                                        <p:cTn dur="500"/>
                                        <p:tgtEl>
                                          <p:spTgt spid="506"/>
                                        </p:tgtEl>
                                        <p:attrNameLst>
                                          <p:attrName>ppt_w</p:attrName>
                                        </p:attrNameLst>
                                      </p:cBhvr>
                                      <p:tavLst>
                                        <p:tav fmla="" tm="0">
                                          <p:val>
                                            <p:strVal val="0"/>
                                          </p:val>
                                        </p:tav>
                                        <p:tav fmla="" tm="100000">
                                          <p:val>
                                            <p:strVal val="#ppt_w"/>
                                          </p:val>
                                        </p:tav>
                                      </p:tavLst>
                                    </p:anim>
                                    <p:anim calcmode="lin" valueType="num">
                                      <p:cBhvr additive="base">
                                        <p:cTn dur="500"/>
                                        <p:tgtEl>
                                          <p:spTgt spid="50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500"/>
                                        <p:tgtEl>
                                          <p:spTgt spid="507"/>
                                        </p:tgtEl>
                                        <p:attrNameLst>
                                          <p:attrName>ppt_w</p:attrName>
                                        </p:attrNameLst>
                                      </p:cBhvr>
                                      <p:tavLst>
                                        <p:tav fmla="" tm="0">
                                          <p:val>
                                            <p:strVal val="0"/>
                                          </p:val>
                                        </p:tav>
                                        <p:tav fmla="" tm="100000">
                                          <p:val>
                                            <p:strVal val="#ppt_w"/>
                                          </p:val>
                                        </p:tav>
                                      </p:tavLst>
                                    </p:anim>
                                    <p:anim calcmode="lin" valueType="num">
                                      <p:cBhvr additive="base">
                                        <p:cTn dur="500"/>
                                        <p:tgtEl>
                                          <p:spTgt spid="50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537" name="Google Shape;537;p29"/>
          <p:cNvSpPr txBox="1"/>
          <p:nvPr/>
        </p:nvSpPr>
        <p:spPr>
          <a:xfrm>
            <a:off x="533400" y="152400"/>
            <a:ext cx="52578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3300"/>
                </a:solidFill>
                <a:latin typeface="Arial"/>
                <a:ea typeface="Arial"/>
                <a:cs typeface="Arial"/>
                <a:sym typeface="Arial"/>
              </a:rPr>
              <a:t>DIT FFT</a:t>
            </a:r>
            <a:r>
              <a:rPr b="1" i="0" lang="en-US" sz="2800" u="none" cap="none" strike="noStrike">
                <a:solidFill>
                  <a:srgbClr val="000099"/>
                </a:solidFill>
                <a:latin typeface="Arial"/>
                <a:ea typeface="Arial"/>
                <a:cs typeface="Arial"/>
                <a:sym typeface="Arial"/>
              </a:rPr>
              <a:t> flowgraph for N = 8</a:t>
            </a:r>
            <a:endParaRPr b="1" i="0" sz="3600" u="none" cap="none" strike="noStrike">
              <a:solidFill>
                <a:srgbClr val="000099"/>
              </a:solidFill>
              <a:latin typeface="Arial"/>
              <a:ea typeface="Arial"/>
              <a:cs typeface="Arial"/>
              <a:sym typeface="Arial"/>
            </a:endParaRPr>
          </a:p>
        </p:txBody>
      </p:sp>
      <p:sp>
        <p:nvSpPr>
          <p:cNvPr id="538" name="Google Shape;538;p29"/>
          <p:cNvSpPr txBox="1"/>
          <p:nvPr/>
        </p:nvSpPr>
        <p:spPr>
          <a:xfrm>
            <a:off x="533400" y="1066800"/>
            <a:ext cx="68580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Step-1 : Derive DIT-FFT equation</a:t>
            </a:r>
            <a:endParaRPr/>
          </a:p>
        </p:txBody>
      </p:sp>
      <p:pic>
        <p:nvPicPr>
          <p:cNvPr id="539" name="Google Shape;539;p29"/>
          <p:cNvPicPr preferRelativeResize="0"/>
          <p:nvPr/>
        </p:nvPicPr>
        <p:blipFill rotWithShape="1">
          <a:blip r:embed="rId3">
            <a:alphaModFix/>
          </a:blip>
          <a:srcRect b="0" l="0" r="0" t="0"/>
          <a:stretch/>
        </p:blipFill>
        <p:spPr>
          <a:xfrm>
            <a:off x="2057400" y="3352800"/>
            <a:ext cx="5073650" cy="685800"/>
          </a:xfrm>
          <a:prstGeom prst="rect">
            <a:avLst/>
          </a:prstGeom>
          <a:noFill/>
          <a:ln>
            <a:noFill/>
          </a:ln>
        </p:spPr>
      </p:pic>
      <p:sp>
        <p:nvSpPr>
          <p:cNvPr id="540" name="Google Shape;540;p29"/>
          <p:cNvSpPr txBox="1"/>
          <p:nvPr/>
        </p:nvSpPr>
        <p:spPr>
          <a:xfrm>
            <a:off x="457200" y="5054600"/>
            <a:ext cx="68580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Step-2 : Derive DIT-FFT  flowgraph</a:t>
            </a:r>
            <a:endParaRPr/>
          </a:p>
        </p:txBody>
      </p:sp>
      <p:sp>
        <p:nvSpPr>
          <p:cNvPr id="541" name="Google Shape;541;p29"/>
          <p:cNvSpPr txBox="1"/>
          <p:nvPr/>
        </p:nvSpPr>
        <p:spPr>
          <a:xfrm>
            <a:off x="2068513" y="2006600"/>
            <a:ext cx="2097087"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a:t>
            </a:r>
            <a:endParaRPr/>
          </a:p>
        </p:txBody>
      </p:sp>
      <p:sp>
        <p:nvSpPr>
          <p:cNvPr id="542" name="Google Shape;542;p29"/>
          <p:cNvSpPr txBox="1"/>
          <p:nvPr/>
        </p:nvSpPr>
        <p:spPr>
          <a:xfrm>
            <a:off x="2093913" y="2514600"/>
            <a:ext cx="2097087"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a:t>
            </a:r>
            <a:endParaRPr/>
          </a:p>
        </p:txBody>
      </p:sp>
      <p:sp>
        <p:nvSpPr>
          <p:cNvPr id="543" name="Google Shape;543;p29"/>
          <p:cNvSpPr txBox="1"/>
          <p:nvPr/>
        </p:nvSpPr>
        <p:spPr>
          <a:xfrm>
            <a:off x="2054225" y="1524000"/>
            <a:ext cx="2097088"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a:t>
            </a:r>
            <a:endParaRPr/>
          </a:p>
        </p:txBody>
      </p:sp>
      <p:grpSp>
        <p:nvGrpSpPr>
          <p:cNvPr id="544" name="Google Shape;544;p29"/>
          <p:cNvGrpSpPr/>
          <p:nvPr/>
        </p:nvGrpSpPr>
        <p:grpSpPr>
          <a:xfrm>
            <a:off x="0" y="6324600"/>
            <a:ext cx="9144000" cy="568325"/>
            <a:chOff x="0" y="6324600"/>
            <a:chExt cx="9144000" cy="568325"/>
          </a:xfrm>
        </p:grpSpPr>
        <p:sp>
          <p:nvSpPr>
            <p:cNvPr id="545" name="Google Shape;545;p29"/>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546" name="Google Shape;546;p29"/>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grpSp>
        <p:nvGrpSpPr>
          <p:cNvPr id="547" name="Google Shape;547;p29"/>
          <p:cNvGrpSpPr/>
          <p:nvPr/>
        </p:nvGrpSpPr>
        <p:grpSpPr>
          <a:xfrm>
            <a:off x="2286000" y="4038600"/>
            <a:ext cx="5257800" cy="685800"/>
            <a:chOff x="838200" y="5791200"/>
            <a:chExt cx="5257800" cy="685800"/>
          </a:xfrm>
        </p:grpSpPr>
        <p:sp>
          <p:nvSpPr>
            <p:cNvPr id="548" name="Google Shape;548;p29"/>
            <p:cNvSpPr txBox="1"/>
            <p:nvPr/>
          </p:nvSpPr>
          <p:spPr>
            <a:xfrm>
              <a:off x="838200" y="5800725"/>
              <a:ext cx="52578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FF"/>
                </a:buClr>
                <a:buSzPts val="2800"/>
                <a:buFont typeface="Arial"/>
                <a:buNone/>
              </a:pPr>
              <a:r>
                <a:rPr b="1" i="0" lang="en-US" sz="2800" u="none" cap="none" strike="noStrike">
                  <a:solidFill>
                    <a:srgbClr val="0000FF"/>
                  </a:solidFill>
                  <a:latin typeface="Arial"/>
                  <a:ea typeface="Arial"/>
                  <a:cs typeface="Arial"/>
                  <a:sym typeface="Arial"/>
                </a:rPr>
                <a:t>N pt            pt                    pt</a:t>
              </a:r>
              <a:endParaRPr/>
            </a:p>
          </p:txBody>
        </p:sp>
        <p:pic>
          <p:nvPicPr>
            <p:cNvPr id="549" name="Google Shape;549;p29"/>
            <p:cNvPicPr preferRelativeResize="0"/>
            <p:nvPr/>
          </p:nvPicPr>
          <p:blipFill rotWithShape="1">
            <a:blip r:embed="rId4">
              <a:alphaModFix/>
            </a:blip>
            <a:srcRect b="0" l="0" r="0" t="0"/>
            <a:stretch/>
          </p:blipFill>
          <p:spPr>
            <a:xfrm>
              <a:off x="1981200" y="5791200"/>
              <a:ext cx="609600" cy="685800"/>
            </a:xfrm>
            <a:prstGeom prst="rect">
              <a:avLst/>
            </a:prstGeom>
            <a:noFill/>
            <a:ln>
              <a:noFill/>
            </a:ln>
          </p:spPr>
        </p:pic>
        <p:pic>
          <p:nvPicPr>
            <p:cNvPr id="550" name="Google Shape;550;p29"/>
            <p:cNvPicPr preferRelativeResize="0"/>
            <p:nvPr/>
          </p:nvPicPr>
          <p:blipFill rotWithShape="1">
            <a:blip r:embed="rId4">
              <a:alphaModFix/>
            </a:blip>
            <a:srcRect b="0" l="0" r="0" t="0"/>
            <a:stretch/>
          </p:blipFill>
          <p:spPr>
            <a:xfrm>
              <a:off x="4267200" y="5791200"/>
              <a:ext cx="609600" cy="6858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0"/>
          <p:cNvSpPr txBox="1"/>
          <p:nvPr/>
        </p:nvSpPr>
        <p:spPr>
          <a:xfrm>
            <a:off x="3962400" y="3657600"/>
            <a:ext cx="838200" cy="2819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H[1]</a:t>
            </a:r>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H[2]</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H[3]</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56" name="Google Shape;556;p30"/>
          <p:cNvSpPr txBox="1"/>
          <p:nvPr/>
        </p:nvSpPr>
        <p:spPr>
          <a:xfrm>
            <a:off x="3886200" y="1066800"/>
            <a:ext cx="838200" cy="2438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G[1]</a:t>
            </a:r>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G[2]</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G[3]</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57" name="Google Shape;557;p30"/>
          <p:cNvSpPr txBox="1"/>
          <p:nvPr/>
        </p:nvSpPr>
        <p:spPr>
          <a:xfrm>
            <a:off x="0" y="1003300"/>
            <a:ext cx="838200" cy="2514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a:t>
            </a:r>
            <a:endParaRPr/>
          </a:p>
          <a:p>
            <a:pPr indent="0" lvl="0" marL="0" marR="0" rtl="0" algn="ctr">
              <a:spcBef>
                <a:spcPts val="1000"/>
              </a:spcBef>
              <a:spcAft>
                <a:spcPts val="0"/>
              </a:spcAft>
              <a:buClr>
                <a:schemeClr val="dk1"/>
              </a:buClr>
              <a:buSzPts val="700"/>
              <a:buFont typeface="Arial"/>
              <a:buNone/>
            </a:pPr>
            <a:r>
              <a:t/>
            </a:r>
            <a:endParaRPr b="1" i="0" sz="7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X[4 ]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X[6 ]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58" name="Google Shape;558;p30"/>
          <p:cNvSpPr txBox="1"/>
          <p:nvPr/>
        </p:nvSpPr>
        <p:spPr>
          <a:xfrm>
            <a:off x="1263650" y="3433763"/>
            <a:ext cx="344488"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559" name="Google Shape;559;p30"/>
          <p:cNvSpPr txBox="1"/>
          <p:nvPr/>
        </p:nvSpPr>
        <p:spPr>
          <a:xfrm>
            <a:off x="1262063" y="2035175"/>
            <a:ext cx="344487"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cxnSp>
        <p:nvCxnSpPr>
          <p:cNvPr id="560" name="Google Shape;560;p30"/>
          <p:cNvCxnSpPr/>
          <p:nvPr/>
        </p:nvCxnSpPr>
        <p:spPr>
          <a:xfrm flipH="1" rot="10800000">
            <a:off x="752475" y="3995738"/>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561" name="Google Shape;561;p30"/>
          <p:cNvCxnSpPr/>
          <p:nvPr/>
        </p:nvCxnSpPr>
        <p:spPr>
          <a:xfrm>
            <a:off x="752475" y="4629150"/>
            <a:ext cx="7500938" cy="4763"/>
          </a:xfrm>
          <a:prstGeom prst="straightConnector1">
            <a:avLst/>
          </a:prstGeom>
          <a:noFill/>
          <a:ln cap="flat" cmpd="sng" w="9525">
            <a:solidFill>
              <a:srgbClr val="000000"/>
            </a:solidFill>
            <a:prstDash val="solid"/>
            <a:round/>
            <a:headEnd len="med" w="med" type="none"/>
            <a:tailEnd len="med" w="med" type="none"/>
          </a:ln>
        </p:spPr>
      </p:cxnSp>
      <p:cxnSp>
        <p:nvCxnSpPr>
          <p:cNvPr id="562" name="Google Shape;562;p30"/>
          <p:cNvCxnSpPr/>
          <p:nvPr/>
        </p:nvCxnSpPr>
        <p:spPr>
          <a:xfrm>
            <a:off x="6792913" y="4633913"/>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563" name="Google Shape;563;p30"/>
          <p:cNvCxnSpPr/>
          <p:nvPr/>
        </p:nvCxnSpPr>
        <p:spPr>
          <a:xfrm>
            <a:off x="6792913" y="5989638"/>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564" name="Google Shape;564;p30"/>
          <p:cNvCxnSpPr/>
          <p:nvPr/>
        </p:nvCxnSpPr>
        <p:spPr>
          <a:xfrm>
            <a:off x="3986213" y="5988050"/>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565" name="Google Shape;565;p30"/>
          <p:cNvCxnSpPr/>
          <p:nvPr/>
        </p:nvCxnSpPr>
        <p:spPr>
          <a:xfrm>
            <a:off x="4000500" y="4633913"/>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566" name="Google Shape;566;p30"/>
          <p:cNvCxnSpPr/>
          <p:nvPr/>
        </p:nvCxnSpPr>
        <p:spPr>
          <a:xfrm>
            <a:off x="717550" y="4635500"/>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567" name="Google Shape;567;p30"/>
          <p:cNvCxnSpPr/>
          <p:nvPr/>
        </p:nvCxnSpPr>
        <p:spPr>
          <a:xfrm>
            <a:off x="904875" y="3425825"/>
            <a:ext cx="688975" cy="0"/>
          </a:xfrm>
          <a:prstGeom prst="straightConnector1">
            <a:avLst/>
          </a:prstGeom>
          <a:noFill/>
          <a:ln cap="flat" cmpd="sng" w="9525">
            <a:solidFill>
              <a:srgbClr val="000000"/>
            </a:solidFill>
            <a:prstDash val="solid"/>
            <a:round/>
            <a:headEnd len="med" w="med" type="none"/>
            <a:tailEnd len="med" w="med" type="triangle"/>
          </a:ln>
        </p:spPr>
      </p:cxnSp>
      <p:cxnSp>
        <p:nvCxnSpPr>
          <p:cNvPr id="568" name="Google Shape;568;p30"/>
          <p:cNvCxnSpPr/>
          <p:nvPr/>
        </p:nvCxnSpPr>
        <p:spPr>
          <a:xfrm>
            <a:off x="949325" y="2020888"/>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569" name="Google Shape;569;p30"/>
          <p:cNvCxnSpPr/>
          <p:nvPr/>
        </p:nvCxnSpPr>
        <p:spPr>
          <a:xfrm flipH="1" rot="10800000">
            <a:off x="2768600" y="1398588"/>
            <a:ext cx="965200" cy="1365250"/>
          </a:xfrm>
          <a:prstGeom prst="straightConnector1">
            <a:avLst/>
          </a:prstGeom>
          <a:noFill/>
          <a:ln cap="flat" cmpd="sng" w="38100">
            <a:solidFill>
              <a:srgbClr val="996600"/>
            </a:solidFill>
            <a:prstDash val="solid"/>
            <a:round/>
            <a:headEnd len="med" w="med" type="none"/>
            <a:tailEnd len="med" w="med" type="none"/>
          </a:ln>
        </p:spPr>
      </p:cxnSp>
      <p:cxnSp>
        <p:nvCxnSpPr>
          <p:cNvPr id="570" name="Google Shape;570;p30"/>
          <p:cNvCxnSpPr/>
          <p:nvPr/>
        </p:nvCxnSpPr>
        <p:spPr>
          <a:xfrm flipH="1" rot="10800000">
            <a:off x="2768600" y="1981200"/>
            <a:ext cx="1117600" cy="1423988"/>
          </a:xfrm>
          <a:prstGeom prst="straightConnector1">
            <a:avLst/>
          </a:prstGeom>
          <a:noFill/>
          <a:ln cap="flat" cmpd="sng" w="38100">
            <a:solidFill>
              <a:srgbClr val="FF0066"/>
            </a:solidFill>
            <a:prstDash val="dash"/>
            <a:round/>
            <a:headEnd len="med" w="med" type="none"/>
            <a:tailEnd len="med" w="med" type="none"/>
          </a:ln>
        </p:spPr>
      </p:cxnSp>
      <p:cxnSp>
        <p:nvCxnSpPr>
          <p:cNvPr id="571" name="Google Shape;571;p30"/>
          <p:cNvCxnSpPr/>
          <p:nvPr/>
        </p:nvCxnSpPr>
        <p:spPr>
          <a:xfrm>
            <a:off x="2768600" y="1398588"/>
            <a:ext cx="965200" cy="1365250"/>
          </a:xfrm>
          <a:prstGeom prst="straightConnector1">
            <a:avLst/>
          </a:prstGeom>
          <a:noFill/>
          <a:ln cap="flat" cmpd="sng" w="38100">
            <a:solidFill>
              <a:srgbClr val="996600"/>
            </a:solidFill>
            <a:prstDash val="solid"/>
            <a:round/>
            <a:headEnd len="med" w="med" type="none"/>
            <a:tailEnd len="med" w="med" type="none"/>
          </a:ln>
        </p:spPr>
      </p:cxnSp>
      <p:cxnSp>
        <p:nvCxnSpPr>
          <p:cNvPr id="572" name="Google Shape;572;p30"/>
          <p:cNvCxnSpPr/>
          <p:nvPr/>
        </p:nvCxnSpPr>
        <p:spPr>
          <a:xfrm>
            <a:off x="2757488" y="2060575"/>
            <a:ext cx="966787" cy="1365250"/>
          </a:xfrm>
          <a:prstGeom prst="straightConnector1">
            <a:avLst/>
          </a:prstGeom>
          <a:noFill/>
          <a:ln cap="flat" cmpd="sng" w="38100">
            <a:solidFill>
              <a:srgbClr val="FF0066"/>
            </a:solidFill>
            <a:prstDash val="dashDot"/>
            <a:round/>
            <a:headEnd len="med" w="med" type="none"/>
            <a:tailEnd len="med" w="med" type="none"/>
          </a:ln>
        </p:spPr>
      </p:cxnSp>
      <p:cxnSp>
        <p:nvCxnSpPr>
          <p:cNvPr id="573" name="Google Shape;573;p30"/>
          <p:cNvCxnSpPr/>
          <p:nvPr/>
        </p:nvCxnSpPr>
        <p:spPr>
          <a:xfrm>
            <a:off x="2982913" y="3411538"/>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574" name="Google Shape;574;p30"/>
          <p:cNvCxnSpPr/>
          <p:nvPr/>
        </p:nvCxnSpPr>
        <p:spPr>
          <a:xfrm>
            <a:off x="3011488" y="2789238"/>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575" name="Google Shape;575;p30"/>
          <p:cNvCxnSpPr/>
          <p:nvPr/>
        </p:nvCxnSpPr>
        <p:spPr>
          <a:xfrm>
            <a:off x="1579563" y="3425825"/>
            <a:ext cx="685800" cy="0"/>
          </a:xfrm>
          <a:prstGeom prst="straightConnector1">
            <a:avLst/>
          </a:prstGeom>
          <a:noFill/>
          <a:ln cap="flat" cmpd="sng" w="9525">
            <a:solidFill>
              <a:srgbClr val="000000"/>
            </a:solidFill>
            <a:prstDash val="solid"/>
            <a:round/>
            <a:headEnd len="med" w="med" type="none"/>
            <a:tailEnd len="med" w="med" type="triangle"/>
          </a:ln>
        </p:spPr>
      </p:cxnSp>
      <p:cxnSp>
        <p:nvCxnSpPr>
          <p:cNvPr id="576" name="Google Shape;576;p30"/>
          <p:cNvCxnSpPr/>
          <p:nvPr/>
        </p:nvCxnSpPr>
        <p:spPr>
          <a:xfrm>
            <a:off x="674688" y="1366838"/>
            <a:ext cx="7502525" cy="4762"/>
          </a:xfrm>
          <a:prstGeom prst="straightConnector1">
            <a:avLst/>
          </a:prstGeom>
          <a:noFill/>
          <a:ln cap="flat" cmpd="sng" w="9525">
            <a:solidFill>
              <a:srgbClr val="000000"/>
            </a:solidFill>
            <a:prstDash val="solid"/>
            <a:round/>
            <a:headEnd len="med" w="med" type="none"/>
            <a:tailEnd len="med" w="med" type="none"/>
          </a:ln>
        </p:spPr>
      </p:cxnSp>
      <p:cxnSp>
        <p:nvCxnSpPr>
          <p:cNvPr id="577" name="Google Shape;577;p30"/>
          <p:cNvCxnSpPr/>
          <p:nvPr/>
        </p:nvCxnSpPr>
        <p:spPr>
          <a:xfrm>
            <a:off x="709613" y="2016125"/>
            <a:ext cx="7500937" cy="4763"/>
          </a:xfrm>
          <a:prstGeom prst="straightConnector1">
            <a:avLst/>
          </a:prstGeom>
          <a:noFill/>
          <a:ln cap="flat" cmpd="sng" w="9525">
            <a:solidFill>
              <a:srgbClr val="000000"/>
            </a:solidFill>
            <a:prstDash val="solid"/>
            <a:round/>
            <a:headEnd len="med" w="med" type="none"/>
            <a:tailEnd len="med" w="med" type="none"/>
          </a:ln>
        </p:spPr>
      </p:cxnSp>
      <p:cxnSp>
        <p:nvCxnSpPr>
          <p:cNvPr id="578" name="Google Shape;578;p30"/>
          <p:cNvCxnSpPr/>
          <p:nvPr/>
        </p:nvCxnSpPr>
        <p:spPr>
          <a:xfrm>
            <a:off x="752475" y="2781300"/>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579" name="Google Shape;579;p30"/>
          <p:cNvCxnSpPr/>
          <p:nvPr/>
        </p:nvCxnSpPr>
        <p:spPr>
          <a:xfrm>
            <a:off x="736600" y="3414713"/>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580" name="Google Shape;580;p30"/>
          <p:cNvCxnSpPr/>
          <p:nvPr/>
        </p:nvCxnSpPr>
        <p:spPr>
          <a:xfrm>
            <a:off x="685800" y="5334000"/>
            <a:ext cx="7500938" cy="4763"/>
          </a:xfrm>
          <a:prstGeom prst="straightConnector1">
            <a:avLst/>
          </a:prstGeom>
          <a:noFill/>
          <a:ln cap="flat" cmpd="sng" w="9525">
            <a:solidFill>
              <a:srgbClr val="000000"/>
            </a:solidFill>
            <a:prstDash val="solid"/>
            <a:round/>
            <a:headEnd len="med" w="med" type="none"/>
            <a:tailEnd len="med" w="med" type="none"/>
          </a:ln>
        </p:spPr>
      </p:cxnSp>
      <p:cxnSp>
        <p:nvCxnSpPr>
          <p:cNvPr id="581" name="Google Shape;581;p30"/>
          <p:cNvCxnSpPr/>
          <p:nvPr/>
        </p:nvCxnSpPr>
        <p:spPr>
          <a:xfrm>
            <a:off x="674688" y="5986463"/>
            <a:ext cx="7502525" cy="3175"/>
          </a:xfrm>
          <a:prstGeom prst="straightConnector1">
            <a:avLst/>
          </a:prstGeom>
          <a:noFill/>
          <a:ln cap="flat" cmpd="sng" w="9525">
            <a:solidFill>
              <a:srgbClr val="000000"/>
            </a:solidFill>
            <a:prstDash val="solid"/>
            <a:round/>
            <a:headEnd len="med" w="med" type="none"/>
            <a:tailEnd len="med" w="med" type="none"/>
          </a:ln>
        </p:spPr>
      </p:cxnSp>
      <p:sp>
        <p:nvSpPr>
          <p:cNvPr id="582" name="Google Shape;582;p30"/>
          <p:cNvSpPr txBox="1"/>
          <p:nvPr/>
        </p:nvSpPr>
        <p:spPr>
          <a:xfrm>
            <a:off x="2024063" y="3314700"/>
            <a:ext cx="342900" cy="271463"/>
          </a:xfrm>
          <a:prstGeom prst="rect">
            <a:avLst/>
          </a:prstGeom>
          <a:solidFill>
            <a:srgbClr val="FFFFFF"/>
          </a:solidFill>
          <a:ln cap="flat" cmpd="sng" w="9525">
            <a:solidFill>
              <a:srgbClr val="C0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sp>
        <p:nvSpPr>
          <p:cNvPr id="583" name="Google Shape;583;p30"/>
          <p:cNvSpPr txBox="1"/>
          <p:nvPr/>
        </p:nvSpPr>
        <p:spPr>
          <a:xfrm>
            <a:off x="3549650" y="3455988"/>
            <a:ext cx="344488"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584" name="Google Shape;584;p30"/>
          <p:cNvSpPr txBox="1"/>
          <p:nvPr/>
        </p:nvSpPr>
        <p:spPr>
          <a:xfrm>
            <a:off x="3590925" y="28575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585" name="Google Shape;585;p30"/>
          <p:cNvSpPr txBox="1"/>
          <p:nvPr/>
        </p:nvSpPr>
        <p:spPr>
          <a:xfrm>
            <a:off x="8042275" y="969963"/>
            <a:ext cx="873125" cy="59642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8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X[4]</a:t>
            </a:r>
            <a:endParaRPr/>
          </a:p>
          <a:p>
            <a:pPr indent="0" lvl="0" marL="0" marR="0" rtl="0" algn="l">
              <a:spcBef>
                <a:spcPts val="1000"/>
              </a:spcBef>
              <a:spcAft>
                <a:spcPts val="0"/>
              </a:spcAft>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X[5]</a:t>
            </a:r>
            <a:endParaRPr/>
          </a:p>
          <a:p>
            <a:pPr indent="0" lvl="0" marL="0" marR="0" rtl="0" algn="l">
              <a:spcBef>
                <a:spcPts val="1000"/>
              </a:spcBef>
              <a:spcAft>
                <a:spcPts val="0"/>
              </a:spcAft>
              <a:buNone/>
            </a:pPr>
            <a:r>
              <a:t/>
            </a:r>
            <a:endParaRPr b="1" i="0" sz="7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X[6]</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X[7]</a:t>
            </a:r>
            <a:endParaRPr b="0" i="0" sz="2000" u="none" cap="none" strike="noStrike">
              <a:solidFill>
                <a:schemeClr val="dk1"/>
              </a:solidFill>
              <a:latin typeface="Arial"/>
              <a:ea typeface="Arial"/>
              <a:cs typeface="Arial"/>
              <a:sym typeface="Arial"/>
            </a:endParaRPr>
          </a:p>
        </p:txBody>
      </p:sp>
      <p:sp>
        <p:nvSpPr>
          <p:cNvPr id="586" name="Google Shape;586;p30"/>
          <p:cNvSpPr txBox="1"/>
          <p:nvPr/>
        </p:nvSpPr>
        <p:spPr>
          <a:xfrm>
            <a:off x="1143000" y="1143000"/>
            <a:ext cx="2667000" cy="2554288"/>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4 pt  DFT</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G[k]</a:t>
            </a:r>
            <a:endParaRPr/>
          </a:p>
          <a:p>
            <a:pPr indent="0" lvl="0" marL="0" marR="0" rtl="0" algn="ctr">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587" name="Google Shape;587;p30"/>
          <p:cNvSpPr txBox="1"/>
          <p:nvPr/>
        </p:nvSpPr>
        <p:spPr>
          <a:xfrm>
            <a:off x="1143000" y="3810000"/>
            <a:ext cx="2667000" cy="2554288"/>
          </a:xfrm>
          <a:prstGeom prst="rect">
            <a:avLst/>
          </a:prstGeom>
          <a:solidFill>
            <a:schemeClr val="lt1"/>
          </a:solidFill>
          <a:ln cap="flat" cmpd="sng" w="2857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4 pt  DFT</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H[k]</a:t>
            </a:r>
            <a:endParaRPr/>
          </a:p>
          <a:p>
            <a:pPr indent="0" lvl="0" marL="0" marR="0" rtl="0" algn="ctr">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588" name="Google Shape;588;p30"/>
          <p:cNvSpPr txBox="1"/>
          <p:nvPr/>
        </p:nvSpPr>
        <p:spPr>
          <a:xfrm>
            <a:off x="76200" y="76200"/>
            <a:ext cx="68580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Step-2 : Derive DIT-FFT  flowgraph</a:t>
            </a:r>
            <a:endParaRPr/>
          </a:p>
        </p:txBody>
      </p:sp>
      <p:sp>
        <p:nvSpPr>
          <p:cNvPr id="589" name="Google Shape;589;p30"/>
          <p:cNvSpPr txBox="1"/>
          <p:nvPr/>
        </p:nvSpPr>
        <p:spPr>
          <a:xfrm>
            <a:off x="0" y="3733800"/>
            <a:ext cx="838200" cy="2819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a:t>
            </a:r>
            <a:endParaRPr/>
          </a:p>
          <a:p>
            <a:pPr indent="0" lvl="0" marL="0" marR="0" rtl="0" algn="ctr">
              <a:spcBef>
                <a:spcPts val="1000"/>
              </a:spcBef>
              <a:spcAft>
                <a:spcPts val="0"/>
              </a:spcAft>
              <a:buClr>
                <a:schemeClr val="dk1"/>
              </a:buClr>
              <a:buSzPts val="700"/>
              <a:buFont typeface="Arial"/>
              <a:buNone/>
            </a:pPr>
            <a:r>
              <a:t/>
            </a:r>
            <a:endParaRPr b="1" i="0" sz="7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X[5]</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X[7]</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1"/>
          <p:cNvSpPr txBox="1"/>
          <p:nvPr/>
        </p:nvSpPr>
        <p:spPr>
          <a:xfrm>
            <a:off x="3962400" y="2932113"/>
            <a:ext cx="838200" cy="2514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H[1]</a:t>
            </a:r>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H[2]</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H[3]</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95" name="Google Shape;595;p31"/>
          <p:cNvSpPr txBox="1"/>
          <p:nvPr/>
        </p:nvSpPr>
        <p:spPr>
          <a:xfrm>
            <a:off x="22225" y="3048000"/>
            <a:ext cx="838200" cy="2819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x[3 ]</a:t>
            </a:r>
            <a:endParaRPr/>
          </a:p>
          <a:p>
            <a:pPr indent="0" lvl="0" marL="0" marR="0" rtl="0" algn="ctr">
              <a:spcBef>
                <a:spcPts val="1000"/>
              </a:spcBef>
              <a:spcAft>
                <a:spcPts val="0"/>
              </a:spcAft>
              <a:buClr>
                <a:schemeClr val="dk1"/>
              </a:buClr>
              <a:buSzPts val="700"/>
              <a:buFont typeface="Arial"/>
              <a:buNone/>
            </a:pPr>
            <a:r>
              <a:t/>
            </a:r>
            <a:endParaRPr b="1" i="0" sz="7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x[5]</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x[7]</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96" name="Google Shape;596;p31"/>
          <p:cNvSpPr txBox="1"/>
          <p:nvPr/>
        </p:nvSpPr>
        <p:spPr>
          <a:xfrm>
            <a:off x="3886200" y="341313"/>
            <a:ext cx="838200" cy="2438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G[1]</a:t>
            </a:r>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G[2]</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G[3]</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97" name="Google Shape;597;p31"/>
          <p:cNvSpPr txBox="1"/>
          <p:nvPr/>
        </p:nvSpPr>
        <p:spPr>
          <a:xfrm>
            <a:off x="0" y="414338"/>
            <a:ext cx="838200" cy="2514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x[2 ]</a:t>
            </a:r>
            <a:endParaRPr/>
          </a:p>
          <a:p>
            <a:pPr indent="0" lvl="0" marL="0" marR="0" rtl="0" algn="ctr">
              <a:spcBef>
                <a:spcPts val="1000"/>
              </a:spcBef>
              <a:spcAft>
                <a:spcPts val="0"/>
              </a:spcAft>
              <a:buClr>
                <a:schemeClr val="dk1"/>
              </a:buClr>
              <a:buSzPts val="700"/>
              <a:buFont typeface="Arial"/>
              <a:buNone/>
            </a:pPr>
            <a:r>
              <a:t/>
            </a:r>
            <a:endParaRPr b="1" i="0" sz="7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x[4]</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x[6]</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98" name="Google Shape;598;p31"/>
          <p:cNvSpPr txBox="1"/>
          <p:nvPr/>
        </p:nvSpPr>
        <p:spPr>
          <a:xfrm>
            <a:off x="1263650" y="2708275"/>
            <a:ext cx="344488"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599" name="Google Shape;599;p31"/>
          <p:cNvSpPr txBox="1"/>
          <p:nvPr/>
        </p:nvSpPr>
        <p:spPr>
          <a:xfrm>
            <a:off x="1262063" y="1309688"/>
            <a:ext cx="344487"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600" name="Google Shape;600;p31"/>
          <p:cNvSpPr txBox="1"/>
          <p:nvPr/>
        </p:nvSpPr>
        <p:spPr>
          <a:xfrm>
            <a:off x="1262063" y="3900488"/>
            <a:ext cx="344487"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601" name="Google Shape;601;p31"/>
          <p:cNvSpPr txBox="1"/>
          <p:nvPr/>
        </p:nvSpPr>
        <p:spPr>
          <a:xfrm>
            <a:off x="1185863" y="5272088"/>
            <a:ext cx="344487"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cxnSp>
        <p:nvCxnSpPr>
          <p:cNvPr id="602" name="Google Shape;602;p31"/>
          <p:cNvCxnSpPr/>
          <p:nvPr/>
        </p:nvCxnSpPr>
        <p:spPr>
          <a:xfrm>
            <a:off x="4876800" y="646113"/>
            <a:ext cx="2681288" cy="2611437"/>
          </a:xfrm>
          <a:prstGeom prst="straightConnector1">
            <a:avLst/>
          </a:prstGeom>
          <a:noFill/>
          <a:ln cap="flat" cmpd="sng" w="38100">
            <a:solidFill>
              <a:srgbClr val="FF33CC"/>
            </a:solidFill>
            <a:prstDash val="solid"/>
            <a:round/>
            <a:headEnd len="med" w="med" type="none"/>
            <a:tailEnd len="med" w="med" type="none"/>
          </a:ln>
        </p:spPr>
      </p:cxnSp>
      <p:cxnSp>
        <p:nvCxnSpPr>
          <p:cNvPr id="603" name="Google Shape;603;p31"/>
          <p:cNvCxnSpPr/>
          <p:nvPr/>
        </p:nvCxnSpPr>
        <p:spPr>
          <a:xfrm>
            <a:off x="4953000" y="1309688"/>
            <a:ext cx="2452688" cy="2563812"/>
          </a:xfrm>
          <a:prstGeom prst="straightConnector1">
            <a:avLst/>
          </a:prstGeom>
          <a:noFill/>
          <a:ln cap="flat" cmpd="sng" w="38100">
            <a:solidFill>
              <a:srgbClr val="000099"/>
            </a:solidFill>
            <a:prstDash val="solid"/>
            <a:round/>
            <a:headEnd len="med" w="med" type="none"/>
            <a:tailEnd len="med" w="med" type="none"/>
          </a:ln>
        </p:spPr>
      </p:cxnSp>
      <p:cxnSp>
        <p:nvCxnSpPr>
          <p:cNvPr id="604" name="Google Shape;604;p31"/>
          <p:cNvCxnSpPr/>
          <p:nvPr/>
        </p:nvCxnSpPr>
        <p:spPr>
          <a:xfrm>
            <a:off x="5075238" y="2036763"/>
            <a:ext cx="2406650" cy="2560637"/>
          </a:xfrm>
          <a:prstGeom prst="straightConnector1">
            <a:avLst/>
          </a:prstGeom>
          <a:noFill/>
          <a:ln cap="flat" cmpd="sng" w="38100">
            <a:solidFill>
              <a:srgbClr val="00B050"/>
            </a:solidFill>
            <a:prstDash val="solid"/>
            <a:round/>
            <a:headEnd len="med" w="med" type="none"/>
            <a:tailEnd len="med" w="med" type="none"/>
          </a:ln>
        </p:spPr>
      </p:cxnSp>
      <p:cxnSp>
        <p:nvCxnSpPr>
          <p:cNvPr id="605" name="Google Shape;605;p31"/>
          <p:cNvCxnSpPr/>
          <p:nvPr/>
        </p:nvCxnSpPr>
        <p:spPr>
          <a:xfrm>
            <a:off x="5075238" y="2676525"/>
            <a:ext cx="2406650" cy="2560638"/>
          </a:xfrm>
          <a:prstGeom prst="straightConnector1">
            <a:avLst/>
          </a:prstGeom>
          <a:noFill/>
          <a:ln cap="flat" cmpd="sng" w="38100">
            <a:solidFill>
              <a:srgbClr val="CC6600"/>
            </a:solidFill>
            <a:prstDash val="solid"/>
            <a:round/>
            <a:headEnd len="med" w="med" type="none"/>
            <a:tailEnd len="med" w="med" type="none"/>
          </a:ln>
        </p:spPr>
      </p:cxnSp>
      <p:cxnSp>
        <p:nvCxnSpPr>
          <p:cNvPr id="606" name="Google Shape;606;p31"/>
          <p:cNvCxnSpPr/>
          <p:nvPr/>
        </p:nvCxnSpPr>
        <p:spPr>
          <a:xfrm flipH="1" rot="10800000">
            <a:off x="5006975" y="669925"/>
            <a:ext cx="2452688" cy="2589213"/>
          </a:xfrm>
          <a:prstGeom prst="straightConnector1">
            <a:avLst/>
          </a:prstGeom>
          <a:noFill/>
          <a:ln cap="flat" cmpd="sng" w="38100">
            <a:solidFill>
              <a:srgbClr val="FF33CC"/>
            </a:solidFill>
            <a:prstDash val="solid"/>
            <a:round/>
            <a:headEnd len="med" w="med" type="none"/>
            <a:tailEnd len="med" w="med" type="none"/>
          </a:ln>
        </p:spPr>
      </p:cxnSp>
      <p:cxnSp>
        <p:nvCxnSpPr>
          <p:cNvPr id="607" name="Google Shape;607;p31"/>
          <p:cNvCxnSpPr/>
          <p:nvPr/>
        </p:nvCxnSpPr>
        <p:spPr>
          <a:xfrm flipH="1" rot="10800000">
            <a:off x="5075238" y="2054225"/>
            <a:ext cx="2406650" cy="2560638"/>
          </a:xfrm>
          <a:prstGeom prst="straightConnector1">
            <a:avLst/>
          </a:prstGeom>
          <a:noFill/>
          <a:ln cap="flat" cmpd="sng" w="38100">
            <a:solidFill>
              <a:srgbClr val="00B050"/>
            </a:solidFill>
            <a:prstDash val="solid"/>
            <a:round/>
            <a:headEnd len="med" w="med" type="none"/>
            <a:tailEnd len="med" w="med" type="none"/>
          </a:ln>
        </p:spPr>
      </p:cxnSp>
      <p:cxnSp>
        <p:nvCxnSpPr>
          <p:cNvPr id="608" name="Google Shape;608;p31"/>
          <p:cNvCxnSpPr/>
          <p:nvPr/>
        </p:nvCxnSpPr>
        <p:spPr>
          <a:xfrm flipH="1" rot="10800000">
            <a:off x="5075238" y="2676525"/>
            <a:ext cx="2406650" cy="2560638"/>
          </a:xfrm>
          <a:prstGeom prst="straightConnector1">
            <a:avLst/>
          </a:prstGeom>
          <a:noFill/>
          <a:ln cap="flat" cmpd="sng" w="38100">
            <a:solidFill>
              <a:srgbClr val="CC6600"/>
            </a:solidFill>
            <a:prstDash val="solid"/>
            <a:round/>
            <a:headEnd len="med" w="med" type="none"/>
            <a:tailEnd len="med" w="med" type="none"/>
          </a:ln>
        </p:spPr>
      </p:cxnSp>
      <p:cxnSp>
        <p:nvCxnSpPr>
          <p:cNvPr id="609" name="Google Shape;609;p31"/>
          <p:cNvCxnSpPr/>
          <p:nvPr/>
        </p:nvCxnSpPr>
        <p:spPr>
          <a:xfrm flipH="1" rot="10800000">
            <a:off x="752475" y="3270250"/>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610" name="Google Shape;610;p31"/>
          <p:cNvCxnSpPr/>
          <p:nvPr/>
        </p:nvCxnSpPr>
        <p:spPr>
          <a:xfrm>
            <a:off x="752475" y="3903663"/>
            <a:ext cx="7500938" cy="4762"/>
          </a:xfrm>
          <a:prstGeom prst="straightConnector1">
            <a:avLst/>
          </a:prstGeom>
          <a:noFill/>
          <a:ln cap="flat" cmpd="sng" w="9525">
            <a:solidFill>
              <a:srgbClr val="000000"/>
            </a:solidFill>
            <a:prstDash val="solid"/>
            <a:round/>
            <a:headEnd len="med" w="med" type="none"/>
            <a:tailEnd len="med" w="med" type="none"/>
          </a:ln>
        </p:spPr>
      </p:cxnSp>
      <p:cxnSp>
        <p:nvCxnSpPr>
          <p:cNvPr id="611" name="Google Shape;611;p31"/>
          <p:cNvCxnSpPr/>
          <p:nvPr/>
        </p:nvCxnSpPr>
        <p:spPr>
          <a:xfrm>
            <a:off x="6792913" y="5264150"/>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612" name="Google Shape;612;p31"/>
          <p:cNvCxnSpPr/>
          <p:nvPr/>
        </p:nvCxnSpPr>
        <p:spPr>
          <a:xfrm flipH="1" rot="10800000">
            <a:off x="5006975" y="1255713"/>
            <a:ext cx="2460625" cy="2644775"/>
          </a:xfrm>
          <a:prstGeom prst="straightConnector1">
            <a:avLst/>
          </a:prstGeom>
          <a:noFill/>
          <a:ln cap="flat" cmpd="sng" w="38100">
            <a:solidFill>
              <a:srgbClr val="000099"/>
            </a:solidFill>
            <a:prstDash val="solid"/>
            <a:round/>
            <a:headEnd len="med" w="med" type="none"/>
            <a:tailEnd len="med" w="med" type="triangle"/>
          </a:ln>
        </p:spPr>
      </p:cxnSp>
      <p:cxnSp>
        <p:nvCxnSpPr>
          <p:cNvPr id="613" name="Google Shape;613;p31"/>
          <p:cNvCxnSpPr/>
          <p:nvPr/>
        </p:nvCxnSpPr>
        <p:spPr>
          <a:xfrm>
            <a:off x="3986213" y="5262563"/>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614" name="Google Shape;614;p31"/>
          <p:cNvCxnSpPr/>
          <p:nvPr/>
        </p:nvCxnSpPr>
        <p:spPr>
          <a:xfrm>
            <a:off x="4000500" y="4618038"/>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615" name="Google Shape;615;p31"/>
          <p:cNvCxnSpPr/>
          <p:nvPr/>
        </p:nvCxnSpPr>
        <p:spPr>
          <a:xfrm>
            <a:off x="4000500" y="3908425"/>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616" name="Google Shape;616;p31"/>
          <p:cNvCxnSpPr/>
          <p:nvPr/>
        </p:nvCxnSpPr>
        <p:spPr>
          <a:xfrm>
            <a:off x="2628900" y="3257550"/>
            <a:ext cx="1028700" cy="1350963"/>
          </a:xfrm>
          <a:prstGeom prst="straightConnector1">
            <a:avLst/>
          </a:prstGeom>
          <a:noFill/>
          <a:ln cap="flat" cmpd="sng" w="38100">
            <a:solidFill>
              <a:srgbClr val="002060"/>
            </a:solidFill>
            <a:prstDash val="solid"/>
            <a:round/>
            <a:headEnd len="med" w="med" type="none"/>
            <a:tailEnd len="med" w="med" type="none"/>
          </a:ln>
        </p:spPr>
      </p:cxnSp>
      <p:cxnSp>
        <p:nvCxnSpPr>
          <p:cNvPr id="617" name="Google Shape;617;p31"/>
          <p:cNvCxnSpPr/>
          <p:nvPr/>
        </p:nvCxnSpPr>
        <p:spPr>
          <a:xfrm>
            <a:off x="2954338" y="4605338"/>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618" name="Google Shape;618;p31"/>
          <p:cNvCxnSpPr/>
          <p:nvPr/>
        </p:nvCxnSpPr>
        <p:spPr>
          <a:xfrm>
            <a:off x="717550" y="3910013"/>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619" name="Google Shape;619;p31"/>
          <p:cNvCxnSpPr/>
          <p:nvPr/>
        </p:nvCxnSpPr>
        <p:spPr>
          <a:xfrm>
            <a:off x="904875" y="2700338"/>
            <a:ext cx="688975" cy="0"/>
          </a:xfrm>
          <a:prstGeom prst="straightConnector1">
            <a:avLst/>
          </a:prstGeom>
          <a:noFill/>
          <a:ln cap="flat" cmpd="sng" w="9525">
            <a:solidFill>
              <a:srgbClr val="000000"/>
            </a:solidFill>
            <a:prstDash val="solid"/>
            <a:round/>
            <a:headEnd len="med" w="med" type="none"/>
            <a:tailEnd len="med" w="med" type="triangle"/>
          </a:ln>
        </p:spPr>
      </p:cxnSp>
      <p:cxnSp>
        <p:nvCxnSpPr>
          <p:cNvPr id="620" name="Google Shape;620;p31"/>
          <p:cNvCxnSpPr/>
          <p:nvPr/>
        </p:nvCxnSpPr>
        <p:spPr>
          <a:xfrm>
            <a:off x="949325" y="1295400"/>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621" name="Google Shape;621;p31"/>
          <p:cNvCxnSpPr/>
          <p:nvPr/>
        </p:nvCxnSpPr>
        <p:spPr>
          <a:xfrm flipH="1" rot="10800000">
            <a:off x="2667000" y="3241675"/>
            <a:ext cx="965200" cy="1366838"/>
          </a:xfrm>
          <a:prstGeom prst="straightConnector1">
            <a:avLst/>
          </a:prstGeom>
          <a:noFill/>
          <a:ln cap="flat" cmpd="sng" w="38100">
            <a:solidFill>
              <a:srgbClr val="002060"/>
            </a:solidFill>
            <a:prstDash val="solid"/>
            <a:round/>
            <a:headEnd len="med" w="med" type="none"/>
            <a:tailEnd len="med" w="med" type="none"/>
          </a:ln>
        </p:spPr>
      </p:cxnSp>
      <p:cxnSp>
        <p:nvCxnSpPr>
          <p:cNvPr id="622" name="Google Shape;622;p31"/>
          <p:cNvCxnSpPr/>
          <p:nvPr/>
        </p:nvCxnSpPr>
        <p:spPr>
          <a:xfrm flipH="1" rot="10800000">
            <a:off x="2686050" y="3863975"/>
            <a:ext cx="966788" cy="1366838"/>
          </a:xfrm>
          <a:prstGeom prst="straightConnector1">
            <a:avLst/>
          </a:prstGeom>
          <a:noFill/>
          <a:ln cap="flat" cmpd="sng" w="38100">
            <a:solidFill>
              <a:srgbClr val="FF0066"/>
            </a:solidFill>
            <a:prstDash val="dash"/>
            <a:round/>
            <a:headEnd len="med" w="med" type="none"/>
            <a:tailEnd len="med" w="med" type="none"/>
          </a:ln>
        </p:spPr>
      </p:cxnSp>
      <p:cxnSp>
        <p:nvCxnSpPr>
          <p:cNvPr id="623" name="Google Shape;623;p31"/>
          <p:cNvCxnSpPr/>
          <p:nvPr/>
        </p:nvCxnSpPr>
        <p:spPr>
          <a:xfrm>
            <a:off x="2757488" y="3927475"/>
            <a:ext cx="966787" cy="1365250"/>
          </a:xfrm>
          <a:prstGeom prst="straightConnector1">
            <a:avLst/>
          </a:prstGeom>
          <a:noFill/>
          <a:ln cap="flat" cmpd="sng" w="38100">
            <a:solidFill>
              <a:srgbClr val="FF0066"/>
            </a:solidFill>
            <a:prstDash val="dashDot"/>
            <a:round/>
            <a:headEnd len="med" w="med" type="none"/>
            <a:tailEnd len="med" w="med" type="none"/>
          </a:ln>
        </p:spPr>
      </p:cxnSp>
      <p:cxnSp>
        <p:nvCxnSpPr>
          <p:cNvPr id="624" name="Google Shape;624;p31"/>
          <p:cNvCxnSpPr/>
          <p:nvPr/>
        </p:nvCxnSpPr>
        <p:spPr>
          <a:xfrm flipH="1" rot="10800000">
            <a:off x="2768600" y="673100"/>
            <a:ext cx="965200" cy="1365250"/>
          </a:xfrm>
          <a:prstGeom prst="straightConnector1">
            <a:avLst/>
          </a:prstGeom>
          <a:noFill/>
          <a:ln cap="flat" cmpd="sng" w="38100">
            <a:solidFill>
              <a:srgbClr val="996600"/>
            </a:solidFill>
            <a:prstDash val="solid"/>
            <a:round/>
            <a:headEnd len="med" w="med" type="none"/>
            <a:tailEnd len="med" w="med" type="none"/>
          </a:ln>
        </p:spPr>
      </p:cxnSp>
      <p:cxnSp>
        <p:nvCxnSpPr>
          <p:cNvPr id="625" name="Google Shape;625;p31"/>
          <p:cNvCxnSpPr/>
          <p:nvPr/>
        </p:nvCxnSpPr>
        <p:spPr>
          <a:xfrm flipH="1" rot="10800000">
            <a:off x="2768600" y="1255713"/>
            <a:ext cx="1117600" cy="1423987"/>
          </a:xfrm>
          <a:prstGeom prst="straightConnector1">
            <a:avLst/>
          </a:prstGeom>
          <a:noFill/>
          <a:ln cap="flat" cmpd="sng" w="38100">
            <a:solidFill>
              <a:srgbClr val="FF0066"/>
            </a:solidFill>
            <a:prstDash val="dash"/>
            <a:round/>
            <a:headEnd len="med" w="med" type="none"/>
            <a:tailEnd len="med" w="med" type="none"/>
          </a:ln>
        </p:spPr>
      </p:cxnSp>
      <p:cxnSp>
        <p:nvCxnSpPr>
          <p:cNvPr id="626" name="Google Shape;626;p31"/>
          <p:cNvCxnSpPr/>
          <p:nvPr/>
        </p:nvCxnSpPr>
        <p:spPr>
          <a:xfrm>
            <a:off x="2768600" y="673100"/>
            <a:ext cx="965200" cy="1365250"/>
          </a:xfrm>
          <a:prstGeom prst="straightConnector1">
            <a:avLst/>
          </a:prstGeom>
          <a:noFill/>
          <a:ln cap="flat" cmpd="sng" w="38100">
            <a:solidFill>
              <a:srgbClr val="996600"/>
            </a:solidFill>
            <a:prstDash val="solid"/>
            <a:round/>
            <a:headEnd len="med" w="med" type="none"/>
            <a:tailEnd len="med" w="med" type="none"/>
          </a:ln>
        </p:spPr>
      </p:cxnSp>
      <p:cxnSp>
        <p:nvCxnSpPr>
          <p:cNvPr id="627" name="Google Shape;627;p31"/>
          <p:cNvCxnSpPr/>
          <p:nvPr/>
        </p:nvCxnSpPr>
        <p:spPr>
          <a:xfrm>
            <a:off x="2757488" y="1335088"/>
            <a:ext cx="966787" cy="1365250"/>
          </a:xfrm>
          <a:prstGeom prst="straightConnector1">
            <a:avLst/>
          </a:prstGeom>
          <a:noFill/>
          <a:ln cap="flat" cmpd="sng" w="38100">
            <a:solidFill>
              <a:srgbClr val="FF0066"/>
            </a:solidFill>
            <a:prstDash val="dashDot"/>
            <a:round/>
            <a:headEnd len="med" w="med" type="none"/>
            <a:tailEnd len="med" w="med" type="none"/>
          </a:ln>
        </p:spPr>
      </p:cxnSp>
      <p:cxnSp>
        <p:nvCxnSpPr>
          <p:cNvPr id="628" name="Google Shape;628;p31"/>
          <p:cNvCxnSpPr/>
          <p:nvPr/>
        </p:nvCxnSpPr>
        <p:spPr>
          <a:xfrm>
            <a:off x="2982913" y="2686050"/>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629" name="Google Shape;629;p31"/>
          <p:cNvCxnSpPr/>
          <p:nvPr/>
        </p:nvCxnSpPr>
        <p:spPr>
          <a:xfrm>
            <a:off x="3011488" y="2063750"/>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630" name="Google Shape;630;p31"/>
          <p:cNvCxnSpPr/>
          <p:nvPr/>
        </p:nvCxnSpPr>
        <p:spPr>
          <a:xfrm>
            <a:off x="1579563" y="2700338"/>
            <a:ext cx="685800" cy="0"/>
          </a:xfrm>
          <a:prstGeom prst="straightConnector1">
            <a:avLst/>
          </a:prstGeom>
          <a:noFill/>
          <a:ln cap="flat" cmpd="sng" w="9525">
            <a:solidFill>
              <a:srgbClr val="000000"/>
            </a:solidFill>
            <a:prstDash val="solid"/>
            <a:round/>
            <a:headEnd len="med" w="med" type="none"/>
            <a:tailEnd len="med" w="med" type="triangle"/>
          </a:ln>
        </p:spPr>
      </p:cxnSp>
      <p:cxnSp>
        <p:nvCxnSpPr>
          <p:cNvPr id="631" name="Google Shape;631;p31"/>
          <p:cNvCxnSpPr/>
          <p:nvPr/>
        </p:nvCxnSpPr>
        <p:spPr>
          <a:xfrm>
            <a:off x="674688" y="641350"/>
            <a:ext cx="7502525" cy="4763"/>
          </a:xfrm>
          <a:prstGeom prst="straightConnector1">
            <a:avLst/>
          </a:prstGeom>
          <a:noFill/>
          <a:ln cap="flat" cmpd="sng" w="9525">
            <a:solidFill>
              <a:srgbClr val="000000"/>
            </a:solidFill>
            <a:prstDash val="solid"/>
            <a:round/>
            <a:headEnd len="med" w="med" type="none"/>
            <a:tailEnd len="med" w="med" type="none"/>
          </a:ln>
        </p:spPr>
      </p:cxnSp>
      <p:cxnSp>
        <p:nvCxnSpPr>
          <p:cNvPr id="632" name="Google Shape;632;p31"/>
          <p:cNvCxnSpPr/>
          <p:nvPr/>
        </p:nvCxnSpPr>
        <p:spPr>
          <a:xfrm>
            <a:off x="709613" y="1290638"/>
            <a:ext cx="7500937" cy="4762"/>
          </a:xfrm>
          <a:prstGeom prst="straightConnector1">
            <a:avLst/>
          </a:prstGeom>
          <a:noFill/>
          <a:ln cap="flat" cmpd="sng" w="9525">
            <a:solidFill>
              <a:srgbClr val="000000"/>
            </a:solidFill>
            <a:prstDash val="solid"/>
            <a:round/>
            <a:headEnd len="med" w="med" type="none"/>
            <a:tailEnd len="med" w="med" type="none"/>
          </a:ln>
        </p:spPr>
      </p:cxnSp>
      <p:cxnSp>
        <p:nvCxnSpPr>
          <p:cNvPr id="633" name="Google Shape;633;p31"/>
          <p:cNvCxnSpPr/>
          <p:nvPr/>
        </p:nvCxnSpPr>
        <p:spPr>
          <a:xfrm>
            <a:off x="752475" y="2055813"/>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634" name="Google Shape;634;p31"/>
          <p:cNvCxnSpPr/>
          <p:nvPr/>
        </p:nvCxnSpPr>
        <p:spPr>
          <a:xfrm>
            <a:off x="736600" y="2689225"/>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635" name="Google Shape;635;p31"/>
          <p:cNvCxnSpPr/>
          <p:nvPr/>
        </p:nvCxnSpPr>
        <p:spPr>
          <a:xfrm>
            <a:off x="752475" y="4616450"/>
            <a:ext cx="7500938" cy="4763"/>
          </a:xfrm>
          <a:prstGeom prst="straightConnector1">
            <a:avLst/>
          </a:prstGeom>
          <a:noFill/>
          <a:ln cap="flat" cmpd="sng" w="9525">
            <a:solidFill>
              <a:srgbClr val="000000"/>
            </a:solidFill>
            <a:prstDash val="solid"/>
            <a:round/>
            <a:headEnd len="med" w="med" type="none"/>
            <a:tailEnd len="med" w="med" type="none"/>
          </a:ln>
        </p:spPr>
      </p:cxnSp>
      <p:cxnSp>
        <p:nvCxnSpPr>
          <p:cNvPr id="636" name="Google Shape;636;p31"/>
          <p:cNvCxnSpPr/>
          <p:nvPr/>
        </p:nvCxnSpPr>
        <p:spPr>
          <a:xfrm>
            <a:off x="674688" y="5260975"/>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637" name="Google Shape;637;p31"/>
          <p:cNvCxnSpPr/>
          <p:nvPr/>
        </p:nvCxnSpPr>
        <p:spPr>
          <a:xfrm>
            <a:off x="4964113" y="1295400"/>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638" name="Google Shape;638;p31"/>
          <p:cNvCxnSpPr/>
          <p:nvPr/>
        </p:nvCxnSpPr>
        <p:spPr>
          <a:xfrm>
            <a:off x="4984750" y="3290888"/>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639" name="Google Shape;639;p31"/>
          <p:cNvCxnSpPr/>
          <p:nvPr/>
        </p:nvCxnSpPr>
        <p:spPr>
          <a:xfrm>
            <a:off x="4964113" y="3922713"/>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640" name="Google Shape;640;p31"/>
          <p:cNvCxnSpPr/>
          <p:nvPr/>
        </p:nvCxnSpPr>
        <p:spPr>
          <a:xfrm>
            <a:off x="5029200" y="4630738"/>
            <a:ext cx="2455863" cy="12700"/>
          </a:xfrm>
          <a:prstGeom prst="straightConnector1">
            <a:avLst/>
          </a:prstGeom>
          <a:noFill/>
          <a:ln cap="flat" cmpd="sng" w="38100">
            <a:solidFill>
              <a:srgbClr val="00B050"/>
            </a:solidFill>
            <a:prstDash val="solid"/>
            <a:round/>
            <a:headEnd len="med" w="med" type="none"/>
            <a:tailEnd len="med" w="med" type="triangle"/>
          </a:ln>
        </p:spPr>
      </p:cxnSp>
      <p:cxnSp>
        <p:nvCxnSpPr>
          <p:cNvPr id="641" name="Google Shape;641;p31"/>
          <p:cNvCxnSpPr/>
          <p:nvPr/>
        </p:nvCxnSpPr>
        <p:spPr>
          <a:xfrm>
            <a:off x="5029200" y="5260975"/>
            <a:ext cx="2438400" cy="0"/>
          </a:xfrm>
          <a:prstGeom prst="straightConnector1">
            <a:avLst/>
          </a:prstGeom>
          <a:noFill/>
          <a:ln cap="flat" cmpd="sng" w="38100">
            <a:solidFill>
              <a:srgbClr val="CC6600"/>
            </a:solidFill>
            <a:prstDash val="solid"/>
            <a:round/>
            <a:headEnd len="med" w="med" type="none"/>
            <a:tailEnd len="med" w="med" type="triangle"/>
          </a:ln>
        </p:spPr>
      </p:cxnSp>
      <p:sp>
        <p:nvSpPr>
          <p:cNvPr id="642" name="Google Shape;642;p31"/>
          <p:cNvSpPr txBox="1"/>
          <p:nvPr/>
        </p:nvSpPr>
        <p:spPr>
          <a:xfrm>
            <a:off x="2024063" y="2589213"/>
            <a:ext cx="342900" cy="271462"/>
          </a:xfrm>
          <a:prstGeom prst="rect">
            <a:avLst/>
          </a:prstGeom>
          <a:solidFill>
            <a:srgbClr val="FFFFFF"/>
          </a:solidFill>
          <a:ln cap="flat" cmpd="sng" w="9525">
            <a:solidFill>
              <a:srgbClr val="C0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sp>
        <p:nvSpPr>
          <p:cNvPr id="643" name="Google Shape;643;p31"/>
          <p:cNvSpPr txBox="1"/>
          <p:nvPr/>
        </p:nvSpPr>
        <p:spPr>
          <a:xfrm>
            <a:off x="1946275" y="5132388"/>
            <a:ext cx="344488" cy="271462"/>
          </a:xfrm>
          <a:prstGeom prst="rect">
            <a:avLst/>
          </a:prstGeom>
          <a:solidFill>
            <a:srgbClr val="FFFFFF"/>
          </a:solidFill>
          <a:ln cap="flat" cmpd="sng" w="9525">
            <a:solidFill>
              <a:srgbClr val="C0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sp>
        <p:nvSpPr>
          <p:cNvPr id="644" name="Google Shape;644;p31"/>
          <p:cNvSpPr txBox="1"/>
          <p:nvPr/>
        </p:nvSpPr>
        <p:spPr>
          <a:xfrm>
            <a:off x="3549650" y="2730500"/>
            <a:ext cx="344488"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645" name="Google Shape;645;p31"/>
          <p:cNvSpPr txBox="1"/>
          <p:nvPr/>
        </p:nvSpPr>
        <p:spPr>
          <a:xfrm>
            <a:off x="3590925" y="2132013"/>
            <a:ext cx="341313"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646" name="Google Shape;646;p31"/>
          <p:cNvSpPr txBox="1"/>
          <p:nvPr/>
        </p:nvSpPr>
        <p:spPr>
          <a:xfrm>
            <a:off x="3436938" y="5283200"/>
            <a:ext cx="342900" cy="2730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647" name="Google Shape;647;p31"/>
          <p:cNvSpPr txBox="1"/>
          <p:nvPr/>
        </p:nvSpPr>
        <p:spPr>
          <a:xfrm>
            <a:off x="3452813" y="4643438"/>
            <a:ext cx="342900"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grpSp>
        <p:nvGrpSpPr>
          <p:cNvPr id="648" name="Google Shape;648;p31"/>
          <p:cNvGrpSpPr/>
          <p:nvPr/>
        </p:nvGrpSpPr>
        <p:grpSpPr>
          <a:xfrm>
            <a:off x="1109663" y="655638"/>
            <a:ext cx="414337" cy="4595812"/>
            <a:chOff x="1110342" y="542925"/>
            <a:chExt cx="553358" cy="4596267"/>
          </a:xfrm>
        </p:grpSpPr>
        <p:cxnSp>
          <p:nvCxnSpPr>
            <p:cNvPr id="649" name="Google Shape;649;p31"/>
            <p:cNvCxnSpPr/>
            <p:nvPr/>
          </p:nvCxnSpPr>
          <p:spPr>
            <a:xfrm>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650" name="Google Shape;650;p31"/>
            <p:cNvCxnSpPr/>
            <p:nvPr/>
          </p:nvCxnSpPr>
          <p:spPr>
            <a:xfrm flipH="1">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651" name="Google Shape;651;p31"/>
            <p:cNvCxnSpPr/>
            <p:nvPr/>
          </p:nvCxnSpPr>
          <p:spPr>
            <a:xfrm>
              <a:off x="1143000" y="1933121"/>
              <a:ext cx="515938" cy="639763"/>
            </a:xfrm>
            <a:prstGeom prst="straightConnector1">
              <a:avLst/>
            </a:prstGeom>
            <a:noFill/>
            <a:ln cap="flat" cmpd="sng" w="38100">
              <a:solidFill>
                <a:srgbClr val="003300"/>
              </a:solidFill>
              <a:prstDash val="solid"/>
              <a:round/>
              <a:headEnd len="med" w="med" type="none"/>
              <a:tailEnd len="med" w="med" type="none"/>
            </a:ln>
          </p:spPr>
        </p:cxnSp>
        <p:cxnSp>
          <p:nvCxnSpPr>
            <p:cNvPr id="652" name="Google Shape;652;p31"/>
            <p:cNvCxnSpPr/>
            <p:nvPr/>
          </p:nvCxnSpPr>
          <p:spPr>
            <a:xfrm flipH="1">
              <a:off x="1139825" y="1933575"/>
              <a:ext cx="514350" cy="639763"/>
            </a:xfrm>
            <a:prstGeom prst="straightConnector1">
              <a:avLst/>
            </a:prstGeom>
            <a:noFill/>
            <a:ln cap="flat" cmpd="sng" w="38100">
              <a:solidFill>
                <a:srgbClr val="003300"/>
              </a:solidFill>
              <a:prstDash val="solid"/>
              <a:round/>
              <a:headEnd len="med" w="med" type="none"/>
              <a:tailEnd len="med" w="med" type="none"/>
            </a:ln>
          </p:spPr>
        </p:cxnSp>
        <p:cxnSp>
          <p:nvCxnSpPr>
            <p:cNvPr id="653" name="Google Shape;653;p31"/>
            <p:cNvCxnSpPr/>
            <p:nvPr/>
          </p:nvCxnSpPr>
          <p:spPr>
            <a:xfrm>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654" name="Google Shape;654;p31"/>
            <p:cNvCxnSpPr/>
            <p:nvPr/>
          </p:nvCxnSpPr>
          <p:spPr>
            <a:xfrm flipH="1">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655" name="Google Shape;655;p31"/>
            <p:cNvCxnSpPr/>
            <p:nvPr/>
          </p:nvCxnSpPr>
          <p:spPr>
            <a:xfrm>
              <a:off x="1143000" y="4499429"/>
              <a:ext cx="517525" cy="639763"/>
            </a:xfrm>
            <a:prstGeom prst="straightConnector1">
              <a:avLst/>
            </a:prstGeom>
            <a:noFill/>
            <a:ln cap="flat" cmpd="sng" w="38100">
              <a:solidFill>
                <a:srgbClr val="003300"/>
              </a:solidFill>
              <a:prstDash val="solid"/>
              <a:round/>
              <a:headEnd len="med" w="med" type="none"/>
              <a:tailEnd len="med" w="med" type="none"/>
            </a:ln>
          </p:spPr>
        </p:cxnSp>
        <p:cxnSp>
          <p:nvCxnSpPr>
            <p:cNvPr id="656" name="Google Shape;656;p31"/>
            <p:cNvCxnSpPr/>
            <p:nvPr/>
          </p:nvCxnSpPr>
          <p:spPr>
            <a:xfrm flipH="1">
              <a:off x="1110342" y="4499429"/>
              <a:ext cx="517525" cy="639763"/>
            </a:xfrm>
            <a:prstGeom prst="straightConnector1">
              <a:avLst/>
            </a:prstGeom>
            <a:noFill/>
            <a:ln cap="flat" cmpd="sng" w="38100">
              <a:solidFill>
                <a:srgbClr val="003300"/>
              </a:solidFill>
              <a:prstDash val="solid"/>
              <a:round/>
              <a:headEnd len="med" w="med" type="none"/>
              <a:tailEnd len="med" w="med" type="none"/>
            </a:ln>
          </p:spPr>
        </p:cxnSp>
      </p:grpSp>
      <p:cxnSp>
        <p:nvCxnSpPr>
          <p:cNvPr id="657" name="Google Shape;657;p31"/>
          <p:cNvCxnSpPr/>
          <p:nvPr/>
        </p:nvCxnSpPr>
        <p:spPr>
          <a:xfrm>
            <a:off x="5105400" y="2703513"/>
            <a:ext cx="2438400" cy="0"/>
          </a:xfrm>
          <a:prstGeom prst="straightConnector1">
            <a:avLst/>
          </a:prstGeom>
          <a:noFill/>
          <a:ln cap="flat" cmpd="sng" w="38100">
            <a:solidFill>
              <a:srgbClr val="CC6600"/>
            </a:solidFill>
            <a:prstDash val="solid"/>
            <a:round/>
            <a:headEnd len="med" w="med" type="none"/>
            <a:tailEnd len="med" w="med" type="triangle"/>
          </a:ln>
        </p:spPr>
      </p:cxnSp>
      <p:cxnSp>
        <p:nvCxnSpPr>
          <p:cNvPr id="658" name="Google Shape;658;p31"/>
          <p:cNvCxnSpPr/>
          <p:nvPr/>
        </p:nvCxnSpPr>
        <p:spPr>
          <a:xfrm>
            <a:off x="5029200" y="2039938"/>
            <a:ext cx="2455863" cy="12700"/>
          </a:xfrm>
          <a:prstGeom prst="straightConnector1">
            <a:avLst/>
          </a:prstGeom>
          <a:noFill/>
          <a:ln cap="flat" cmpd="sng" w="38100">
            <a:solidFill>
              <a:srgbClr val="00B050"/>
            </a:solidFill>
            <a:prstDash val="solid"/>
            <a:round/>
            <a:headEnd len="med" w="med" type="none"/>
            <a:tailEnd len="med" w="med" type="triangle"/>
          </a:ln>
        </p:spPr>
      </p:cxnSp>
      <p:sp>
        <p:nvSpPr>
          <p:cNvPr id="659" name="Google Shape;659;p31"/>
          <p:cNvSpPr txBox="1"/>
          <p:nvPr/>
        </p:nvSpPr>
        <p:spPr>
          <a:xfrm>
            <a:off x="8194675" y="284163"/>
            <a:ext cx="873125" cy="52022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8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X[4]</a:t>
            </a:r>
            <a:endParaRPr/>
          </a:p>
          <a:p>
            <a:pPr indent="0" lvl="0" marL="0" marR="0" rtl="0" algn="l">
              <a:spcBef>
                <a:spcPts val="1000"/>
              </a:spcBef>
              <a:spcAft>
                <a:spcPts val="0"/>
              </a:spcAft>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X[5]</a:t>
            </a:r>
            <a:endParaRPr/>
          </a:p>
          <a:p>
            <a:pPr indent="0" lvl="0" marL="0" marR="0" rtl="0" algn="l">
              <a:spcBef>
                <a:spcPts val="1000"/>
              </a:spcBef>
              <a:spcAft>
                <a:spcPts val="0"/>
              </a:spcAft>
              <a:buNone/>
            </a:pPr>
            <a:r>
              <a:t/>
            </a:r>
            <a:endParaRPr b="1" i="0" sz="7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X[6]</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X[7]</a:t>
            </a:r>
            <a:endParaRPr b="0" i="0" sz="2000" u="none" cap="none" strike="noStrike">
              <a:solidFill>
                <a:schemeClr val="dk1"/>
              </a:solidFill>
              <a:latin typeface="Arial"/>
              <a:ea typeface="Arial"/>
              <a:cs typeface="Arial"/>
              <a:sym typeface="Arial"/>
            </a:endParaRPr>
          </a:p>
        </p:txBody>
      </p:sp>
      <p:sp>
        <p:nvSpPr>
          <p:cNvPr id="660" name="Google Shape;660;p31"/>
          <p:cNvSpPr txBox="1"/>
          <p:nvPr/>
        </p:nvSpPr>
        <p:spPr>
          <a:xfrm>
            <a:off x="1143000" y="417513"/>
            <a:ext cx="2667000" cy="2554287"/>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4 pt  DFT</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G[k]</a:t>
            </a:r>
            <a:endParaRPr/>
          </a:p>
          <a:p>
            <a:pPr indent="0" lvl="0" marL="0" marR="0" rtl="0" algn="ctr">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661" name="Google Shape;661;p31"/>
          <p:cNvSpPr txBox="1"/>
          <p:nvPr/>
        </p:nvSpPr>
        <p:spPr>
          <a:xfrm>
            <a:off x="1143000" y="3084513"/>
            <a:ext cx="2667000" cy="2554287"/>
          </a:xfrm>
          <a:prstGeom prst="rect">
            <a:avLst/>
          </a:prstGeom>
          <a:solidFill>
            <a:schemeClr val="lt1"/>
          </a:solidFill>
          <a:ln cap="flat" cmpd="sng" w="2857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4 pt  DFT</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H[k]</a:t>
            </a:r>
            <a:endParaRPr/>
          </a:p>
          <a:p>
            <a:pPr indent="0" lvl="0" marL="0" marR="0" rtl="0" algn="ctr">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662" name="Google Shape;662;p31"/>
          <p:cNvCxnSpPr/>
          <p:nvPr/>
        </p:nvCxnSpPr>
        <p:spPr>
          <a:xfrm>
            <a:off x="4930775" y="646113"/>
            <a:ext cx="2598738" cy="0"/>
          </a:xfrm>
          <a:prstGeom prst="straightConnector1">
            <a:avLst/>
          </a:prstGeom>
          <a:noFill/>
          <a:ln cap="flat" cmpd="sng" w="38100">
            <a:solidFill>
              <a:srgbClr val="FF33CC"/>
            </a:solidFill>
            <a:prstDash val="solid"/>
            <a:round/>
            <a:headEnd len="med" w="med" type="none"/>
            <a:tailEnd len="med" w="med" type="triangle"/>
          </a:ln>
        </p:spPr>
      </p:cxnSp>
      <p:pic>
        <p:nvPicPr>
          <p:cNvPr id="663" name="Google Shape;663;p31"/>
          <p:cNvPicPr preferRelativeResize="0"/>
          <p:nvPr/>
        </p:nvPicPr>
        <p:blipFill rotWithShape="1">
          <a:blip r:embed="rId3">
            <a:alphaModFix/>
          </a:blip>
          <a:srcRect b="0" l="0" r="0" t="0"/>
          <a:stretch/>
        </p:blipFill>
        <p:spPr>
          <a:xfrm>
            <a:off x="7239000" y="685800"/>
            <a:ext cx="495300" cy="485775"/>
          </a:xfrm>
          <a:prstGeom prst="rect">
            <a:avLst/>
          </a:prstGeom>
          <a:noFill/>
          <a:ln>
            <a:noFill/>
          </a:ln>
        </p:spPr>
      </p:pic>
      <p:pic>
        <p:nvPicPr>
          <p:cNvPr id="664" name="Google Shape;664;p31"/>
          <p:cNvPicPr preferRelativeResize="0"/>
          <p:nvPr/>
        </p:nvPicPr>
        <p:blipFill rotWithShape="1">
          <a:blip r:embed="rId4">
            <a:alphaModFix/>
          </a:blip>
          <a:srcRect b="0" l="0" r="0" t="0"/>
          <a:stretch/>
        </p:blipFill>
        <p:spPr>
          <a:xfrm>
            <a:off x="7277100" y="1266825"/>
            <a:ext cx="495300" cy="485775"/>
          </a:xfrm>
          <a:prstGeom prst="rect">
            <a:avLst/>
          </a:prstGeom>
          <a:noFill/>
          <a:ln>
            <a:noFill/>
          </a:ln>
        </p:spPr>
      </p:pic>
      <p:pic>
        <p:nvPicPr>
          <p:cNvPr id="665" name="Google Shape;665;p31"/>
          <p:cNvPicPr preferRelativeResize="0"/>
          <p:nvPr/>
        </p:nvPicPr>
        <p:blipFill rotWithShape="1">
          <a:blip r:embed="rId5">
            <a:alphaModFix/>
          </a:blip>
          <a:srcRect b="0" l="0" r="0" t="0"/>
          <a:stretch/>
        </p:blipFill>
        <p:spPr>
          <a:xfrm>
            <a:off x="7315200" y="2057400"/>
            <a:ext cx="495300" cy="485775"/>
          </a:xfrm>
          <a:prstGeom prst="rect">
            <a:avLst/>
          </a:prstGeom>
          <a:noFill/>
          <a:ln>
            <a:noFill/>
          </a:ln>
        </p:spPr>
      </p:pic>
      <p:pic>
        <p:nvPicPr>
          <p:cNvPr id="666" name="Google Shape;666;p31"/>
          <p:cNvPicPr preferRelativeResize="0"/>
          <p:nvPr/>
        </p:nvPicPr>
        <p:blipFill rotWithShape="1">
          <a:blip r:embed="rId6">
            <a:alphaModFix/>
          </a:blip>
          <a:srcRect b="0" l="0" r="0" t="0"/>
          <a:stretch/>
        </p:blipFill>
        <p:spPr>
          <a:xfrm>
            <a:off x="7353300" y="2638425"/>
            <a:ext cx="495300" cy="485775"/>
          </a:xfrm>
          <a:prstGeom prst="rect">
            <a:avLst/>
          </a:prstGeom>
          <a:noFill/>
          <a:ln>
            <a:noFill/>
          </a:ln>
        </p:spPr>
      </p:pic>
      <p:pic>
        <p:nvPicPr>
          <p:cNvPr id="667" name="Google Shape;667;p31"/>
          <p:cNvPicPr preferRelativeResize="0"/>
          <p:nvPr/>
        </p:nvPicPr>
        <p:blipFill rotWithShape="1">
          <a:blip r:embed="rId7">
            <a:alphaModFix/>
          </a:blip>
          <a:srcRect b="0" l="0" r="0" t="0"/>
          <a:stretch/>
        </p:blipFill>
        <p:spPr>
          <a:xfrm>
            <a:off x="7200900" y="3276600"/>
            <a:ext cx="495300" cy="485775"/>
          </a:xfrm>
          <a:prstGeom prst="rect">
            <a:avLst/>
          </a:prstGeom>
          <a:noFill/>
          <a:ln>
            <a:noFill/>
          </a:ln>
        </p:spPr>
      </p:pic>
      <p:pic>
        <p:nvPicPr>
          <p:cNvPr id="668" name="Google Shape;668;p31"/>
          <p:cNvPicPr preferRelativeResize="0"/>
          <p:nvPr/>
        </p:nvPicPr>
        <p:blipFill rotWithShape="1">
          <a:blip r:embed="rId8">
            <a:alphaModFix/>
          </a:blip>
          <a:srcRect b="0" l="0" r="0" t="0"/>
          <a:stretch/>
        </p:blipFill>
        <p:spPr>
          <a:xfrm>
            <a:off x="7162800" y="3886200"/>
            <a:ext cx="495300" cy="485775"/>
          </a:xfrm>
          <a:prstGeom prst="rect">
            <a:avLst/>
          </a:prstGeom>
          <a:noFill/>
          <a:ln>
            <a:noFill/>
          </a:ln>
        </p:spPr>
      </p:pic>
      <p:pic>
        <p:nvPicPr>
          <p:cNvPr id="669" name="Google Shape;669;p31"/>
          <p:cNvPicPr preferRelativeResize="0"/>
          <p:nvPr/>
        </p:nvPicPr>
        <p:blipFill rotWithShape="1">
          <a:blip r:embed="rId9">
            <a:alphaModFix/>
          </a:blip>
          <a:srcRect b="0" l="0" r="0" t="0"/>
          <a:stretch/>
        </p:blipFill>
        <p:spPr>
          <a:xfrm>
            <a:off x="7167563" y="4654550"/>
            <a:ext cx="495300" cy="485775"/>
          </a:xfrm>
          <a:prstGeom prst="rect">
            <a:avLst/>
          </a:prstGeom>
          <a:noFill/>
          <a:ln>
            <a:noFill/>
          </a:ln>
        </p:spPr>
      </p:pic>
      <p:pic>
        <p:nvPicPr>
          <p:cNvPr id="670" name="Google Shape;670;p31"/>
          <p:cNvPicPr preferRelativeResize="0"/>
          <p:nvPr/>
        </p:nvPicPr>
        <p:blipFill rotWithShape="1">
          <a:blip r:embed="rId10">
            <a:alphaModFix/>
          </a:blip>
          <a:srcRect b="0" l="0" r="0" t="0"/>
          <a:stretch/>
        </p:blipFill>
        <p:spPr>
          <a:xfrm>
            <a:off x="7129463" y="5264150"/>
            <a:ext cx="495300" cy="485775"/>
          </a:xfrm>
          <a:prstGeom prst="rect">
            <a:avLst/>
          </a:prstGeom>
          <a:noFill/>
          <a:ln>
            <a:noFill/>
          </a:ln>
        </p:spPr>
      </p:pic>
      <p:grpSp>
        <p:nvGrpSpPr>
          <p:cNvPr id="671" name="Google Shape;671;p31"/>
          <p:cNvGrpSpPr/>
          <p:nvPr/>
        </p:nvGrpSpPr>
        <p:grpSpPr>
          <a:xfrm>
            <a:off x="2209800" y="5943600"/>
            <a:ext cx="5257800" cy="914400"/>
            <a:chOff x="2209800" y="5943599"/>
            <a:chExt cx="5257800" cy="914401"/>
          </a:xfrm>
        </p:grpSpPr>
        <p:pic>
          <p:nvPicPr>
            <p:cNvPr id="672" name="Google Shape;672;p31"/>
            <p:cNvPicPr preferRelativeResize="0"/>
            <p:nvPr/>
          </p:nvPicPr>
          <p:blipFill rotWithShape="1">
            <a:blip r:embed="rId11">
              <a:alphaModFix/>
            </a:blip>
            <a:srcRect b="0" l="0" r="0" t="0"/>
            <a:stretch/>
          </p:blipFill>
          <p:spPr>
            <a:xfrm>
              <a:off x="2252663" y="5943599"/>
              <a:ext cx="5073650" cy="593725"/>
            </a:xfrm>
            <a:prstGeom prst="rect">
              <a:avLst/>
            </a:prstGeom>
            <a:noFill/>
            <a:ln>
              <a:noFill/>
            </a:ln>
          </p:spPr>
        </p:pic>
        <p:sp>
          <p:nvSpPr>
            <p:cNvPr id="673" name="Google Shape;673;p31"/>
            <p:cNvSpPr txBox="1"/>
            <p:nvPr/>
          </p:nvSpPr>
          <p:spPr>
            <a:xfrm>
              <a:off x="2209800" y="6334125"/>
              <a:ext cx="52578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FF"/>
                </a:buClr>
                <a:buSzPts val="2800"/>
                <a:buFont typeface="Arial"/>
                <a:buNone/>
              </a:pPr>
              <a:r>
                <a:rPr b="1" i="0" lang="en-US" sz="2800" u="none" cap="none" strike="noStrike">
                  <a:solidFill>
                    <a:srgbClr val="0000FF"/>
                  </a:solidFill>
                  <a:latin typeface="Arial"/>
                  <a:ea typeface="Arial"/>
                  <a:cs typeface="Arial"/>
                  <a:sym typeface="Arial"/>
                </a:rPr>
                <a:t>8 pt          4 pt                 4 pt</a:t>
              </a:r>
              <a:endParaRPr/>
            </a:p>
          </p:txBody>
        </p:sp>
      </p:grpSp>
      <p:sp>
        <p:nvSpPr>
          <p:cNvPr id="674" name="Google Shape;674;p31"/>
          <p:cNvSpPr/>
          <p:nvPr/>
        </p:nvSpPr>
        <p:spPr>
          <a:xfrm rot="-2351425">
            <a:off x="868363" y="5754688"/>
            <a:ext cx="487362" cy="993775"/>
          </a:xfrm>
          <a:prstGeom prst="curvedRightArrow">
            <a:avLst>
              <a:gd fmla="val 24998" name="adj1"/>
              <a:gd fmla="val 49995" name="adj2"/>
              <a:gd fmla="val 97528" name="adj3"/>
            </a:avLst>
          </a:prstGeom>
          <a:solidFill>
            <a:srgbClr val="FF6600"/>
          </a:solidFill>
          <a:ln cap="flat" cmpd="sng" w="9525">
            <a:solidFill>
              <a:srgbClr val="B6DCD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675" name="Google Shape;675;p31"/>
          <p:cNvSpPr txBox="1"/>
          <p:nvPr/>
        </p:nvSpPr>
        <p:spPr>
          <a:xfrm>
            <a:off x="8448675" y="62484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FF0000"/>
              </a:buClr>
              <a:buSzPts val="2800"/>
              <a:buFont typeface="Calibri"/>
              <a:buNone/>
            </a:pPr>
            <a:fld id="{00000000-1234-1234-1234-123412341234}" type="slidenum">
              <a:rPr b="1" i="0" lang="en-US" sz="2800" u="none" cap="none" strike="noStrike">
                <a:solidFill>
                  <a:srgbClr val="FF0000"/>
                </a:solidFill>
                <a:latin typeface="Calibri"/>
                <a:ea typeface="Calibri"/>
                <a:cs typeface="Calibri"/>
                <a:sym typeface="Calibri"/>
              </a:rPr>
              <a:t>‹#›</a:t>
            </a:fld>
            <a:endParaRPr b="1" i="0" sz="2800" u="none" cap="none" strike="noStrike">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5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3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3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2"/>
          <p:cNvSpPr txBox="1"/>
          <p:nvPr/>
        </p:nvSpPr>
        <p:spPr>
          <a:xfrm>
            <a:off x="3810000" y="2928938"/>
            <a:ext cx="838200" cy="2514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H[0]</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H[1]</a:t>
            </a:r>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H[2]</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H[3]</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81" name="Google Shape;681;p32"/>
          <p:cNvSpPr txBox="1"/>
          <p:nvPr/>
        </p:nvSpPr>
        <p:spPr>
          <a:xfrm>
            <a:off x="22225" y="3048000"/>
            <a:ext cx="838200" cy="2819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x[3 ]</a:t>
            </a:r>
            <a:endParaRPr/>
          </a:p>
          <a:p>
            <a:pPr indent="0" lvl="0" marL="0" marR="0" rtl="0" algn="ctr">
              <a:spcBef>
                <a:spcPts val="1000"/>
              </a:spcBef>
              <a:spcAft>
                <a:spcPts val="0"/>
              </a:spcAft>
              <a:buClr>
                <a:schemeClr val="dk1"/>
              </a:buClr>
              <a:buSzPts val="300"/>
              <a:buFont typeface="Arial"/>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x[5]</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x[7]</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82" name="Google Shape;682;p32"/>
          <p:cNvSpPr txBox="1"/>
          <p:nvPr/>
        </p:nvSpPr>
        <p:spPr>
          <a:xfrm>
            <a:off x="3843338" y="338138"/>
            <a:ext cx="838200" cy="2438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G[1]</a:t>
            </a:r>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G[2]</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G[3]</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83" name="Google Shape;683;p32"/>
          <p:cNvSpPr txBox="1"/>
          <p:nvPr/>
        </p:nvSpPr>
        <p:spPr>
          <a:xfrm>
            <a:off x="0" y="381000"/>
            <a:ext cx="838200" cy="2514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00"/>
              <a:buFont typeface="Arial"/>
              <a:buNone/>
            </a:pPr>
            <a:r>
              <a:t/>
            </a:r>
            <a:endParaRPr b="1" i="0" sz="2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x[2]</a:t>
            </a:r>
            <a:endParaRPr/>
          </a:p>
          <a:p>
            <a:pPr indent="0" lvl="0" marL="0" marR="0" rtl="0" algn="ctr">
              <a:spcBef>
                <a:spcPts val="1000"/>
              </a:spcBef>
              <a:spcAft>
                <a:spcPts val="0"/>
              </a:spcAft>
              <a:buClr>
                <a:schemeClr val="dk1"/>
              </a:buClr>
              <a:buSzPts val="700"/>
              <a:buFont typeface="Arial"/>
              <a:buNone/>
            </a:pPr>
            <a:r>
              <a:t/>
            </a:r>
            <a:endParaRPr b="1" i="0" sz="7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x[4]</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x[6]</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84" name="Google Shape;684;p32"/>
          <p:cNvSpPr txBox="1"/>
          <p:nvPr/>
        </p:nvSpPr>
        <p:spPr>
          <a:xfrm>
            <a:off x="1263650" y="2705100"/>
            <a:ext cx="344488"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685" name="Google Shape;685;p32"/>
          <p:cNvSpPr txBox="1"/>
          <p:nvPr/>
        </p:nvSpPr>
        <p:spPr>
          <a:xfrm>
            <a:off x="1262063" y="1306513"/>
            <a:ext cx="344487"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686" name="Google Shape;686;p32"/>
          <p:cNvSpPr txBox="1"/>
          <p:nvPr/>
        </p:nvSpPr>
        <p:spPr>
          <a:xfrm>
            <a:off x="1262063" y="3897313"/>
            <a:ext cx="344487"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687" name="Google Shape;687;p32"/>
          <p:cNvSpPr txBox="1"/>
          <p:nvPr/>
        </p:nvSpPr>
        <p:spPr>
          <a:xfrm>
            <a:off x="1185863" y="5268913"/>
            <a:ext cx="344487"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cxnSp>
        <p:nvCxnSpPr>
          <p:cNvPr id="688" name="Google Shape;688;p32"/>
          <p:cNvCxnSpPr/>
          <p:nvPr/>
        </p:nvCxnSpPr>
        <p:spPr>
          <a:xfrm>
            <a:off x="4876800" y="642938"/>
            <a:ext cx="2681288" cy="2611437"/>
          </a:xfrm>
          <a:prstGeom prst="straightConnector1">
            <a:avLst/>
          </a:prstGeom>
          <a:noFill/>
          <a:ln cap="flat" cmpd="sng" w="38100">
            <a:solidFill>
              <a:srgbClr val="FF33CC"/>
            </a:solidFill>
            <a:prstDash val="solid"/>
            <a:round/>
            <a:headEnd len="med" w="med" type="none"/>
            <a:tailEnd len="med" w="med" type="none"/>
          </a:ln>
        </p:spPr>
      </p:cxnSp>
      <p:cxnSp>
        <p:nvCxnSpPr>
          <p:cNvPr id="689" name="Google Shape;689;p32"/>
          <p:cNvCxnSpPr/>
          <p:nvPr/>
        </p:nvCxnSpPr>
        <p:spPr>
          <a:xfrm>
            <a:off x="4986338" y="1306513"/>
            <a:ext cx="2452687" cy="2563812"/>
          </a:xfrm>
          <a:prstGeom prst="straightConnector1">
            <a:avLst/>
          </a:prstGeom>
          <a:noFill/>
          <a:ln cap="flat" cmpd="sng" w="38100">
            <a:solidFill>
              <a:srgbClr val="000099"/>
            </a:solidFill>
            <a:prstDash val="solid"/>
            <a:round/>
            <a:headEnd len="med" w="med" type="none"/>
            <a:tailEnd len="med" w="med" type="none"/>
          </a:ln>
        </p:spPr>
      </p:cxnSp>
      <p:cxnSp>
        <p:nvCxnSpPr>
          <p:cNvPr id="690" name="Google Shape;690;p32"/>
          <p:cNvCxnSpPr/>
          <p:nvPr/>
        </p:nvCxnSpPr>
        <p:spPr>
          <a:xfrm>
            <a:off x="5075238" y="2033588"/>
            <a:ext cx="2406650" cy="2560637"/>
          </a:xfrm>
          <a:prstGeom prst="straightConnector1">
            <a:avLst/>
          </a:prstGeom>
          <a:noFill/>
          <a:ln cap="flat" cmpd="sng" w="38100">
            <a:solidFill>
              <a:srgbClr val="00B050"/>
            </a:solidFill>
            <a:prstDash val="solid"/>
            <a:round/>
            <a:headEnd len="med" w="med" type="none"/>
            <a:tailEnd len="med" w="med" type="none"/>
          </a:ln>
        </p:spPr>
      </p:cxnSp>
      <p:cxnSp>
        <p:nvCxnSpPr>
          <p:cNvPr id="691" name="Google Shape;691;p32"/>
          <p:cNvCxnSpPr/>
          <p:nvPr/>
        </p:nvCxnSpPr>
        <p:spPr>
          <a:xfrm>
            <a:off x="5075238" y="2673350"/>
            <a:ext cx="2406650" cy="2560638"/>
          </a:xfrm>
          <a:prstGeom prst="straightConnector1">
            <a:avLst/>
          </a:prstGeom>
          <a:noFill/>
          <a:ln cap="flat" cmpd="sng" w="38100">
            <a:solidFill>
              <a:srgbClr val="CC6600"/>
            </a:solidFill>
            <a:prstDash val="solid"/>
            <a:round/>
            <a:headEnd len="med" w="med" type="none"/>
            <a:tailEnd len="med" w="med" type="none"/>
          </a:ln>
        </p:spPr>
      </p:cxnSp>
      <p:cxnSp>
        <p:nvCxnSpPr>
          <p:cNvPr id="692" name="Google Shape;692;p32"/>
          <p:cNvCxnSpPr/>
          <p:nvPr/>
        </p:nvCxnSpPr>
        <p:spPr>
          <a:xfrm flipH="1" rot="10800000">
            <a:off x="4984750" y="666750"/>
            <a:ext cx="2452688" cy="2589213"/>
          </a:xfrm>
          <a:prstGeom prst="straightConnector1">
            <a:avLst/>
          </a:prstGeom>
          <a:noFill/>
          <a:ln cap="flat" cmpd="sng" w="38100">
            <a:solidFill>
              <a:srgbClr val="FF33CC"/>
            </a:solidFill>
            <a:prstDash val="solid"/>
            <a:round/>
            <a:headEnd len="med" w="med" type="none"/>
            <a:tailEnd len="med" w="med" type="none"/>
          </a:ln>
        </p:spPr>
      </p:cxnSp>
      <p:cxnSp>
        <p:nvCxnSpPr>
          <p:cNvPr id="693" name="Google Shape;693;p32"/>
          <p:cNvCxnSpPr/>
          <p:nvPr/>
        </p:nvCxnSpPr>
        <p:spPr>
          <a:xfrm flipH="1" rot="10800000">
            <a:off x="5075238" y="2051050"/>
            <a:ext cx="2406650" cy="2560638"/>
          </a:xfrm>
          <a:prstGeom prst="straightConnector1">
            <a:avLst/>
          </a:prstGeom>
          <a:noFill/>
          <a:ln cap="flat" cmpd="sng" w="38100">
            <a:solidFill>
              <a:srgbClr val="00B050"/>
            </a:solidFill>
            <a:prstDash val="solid"/>
            <a:round/>
            <a:headEnd len="med" w="med" type="none"/>
            <a:tailEnd len="med" w="med" type="none"/>
          </a:ln>
        </p:spPr>
      </p:cxnSp>
      <p:cxnSp>
        <p:nvCxnSpPr>
          <p:cNvPr id="694" name="Google Shape;694;p32"/>
          <p:cNvCxnSpPr/>
          <p:nvPr/>
        </p:nvCxnSpPr>
        <p:spPr>
          <a:xfrm flipH="1" rot="10800000">
            <a:off x="5075238" y="2673350"/>
            <a:ext cx="2406650" cy="2560638"/>
          </a:xfrm>
          <a:prstGeom prst="straightConnector1">
            <a:avLst/>
          </a:prstGeom>
          <a:noFill/>
          <a:ln cap="flat" cmpd="sng" w="38100">
            <a:solidFill>
              <a:srgbClr val="CC6600"/>
            </a:solidFill>
            <a:prstDash val="solid"/>
            <a:round/>
            <a:headEnd len="med" w="med" type="none"/>
            <a:tailEnd len="med" w="med" type="none"/>
          </a:ln>
        </p:spPr>
      </p:cxnSp>
      <p:cxnSp>
        <p:nvCxnSpPr>
          <p:cNvPr id="695" name="Google Shape;695;p32"/>
          <p:cNvCxnSpPr/>
          <p:nvPr/>
        </p:nvCxnSpPr>
        <p:spPr>
          <a:xfrm flipH="1" rot="10800000">
            <a:off x="752475" y="3267075"/>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696" name="Google Shape;696;p32"/>
          <p:cNvCxnSpPr/>
          <p:nvPr/>
        </p:nvCxnSpPr>
        <p:spPr>
          <a:xfrm>
            <a:off x="752475" y="3900488"/>
            <a:ext cx="7500938" cy="4762"/>
          </a:xfrm>
          <a:prstGeom prst="straightConnector1">
            <a:avLst/>
          </a:prstGeom>
          <a:noFill/>
          <a:ln cap="flat" cmpd="sng" w="9525">
            <a:solidFill>
              <a:srgbClr val="000000"/>
            </a:solidFill>
            <a:prstDash val="solid"/>
            <a:round/>
            <a:headEnd len="med" w="med" type="none"/>
            <a:tailEnd len="med" w="med" type="none"/>
          </a:ln>
        </p:spPr>
      </p:cxnSp>
      <p:cxnSp>
        <p:nvCxnSpPr>
          <p:cNvPr id="697" name="Google Shape;697;p32"/>
          <p:cNvCxnSpPr/>
          <p:nvPr/>
        </p:nvCxnSpPr>
        <p:spPr>
          <a:xfrm>
            <a:off x="6792913" y="5260975"/>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698" name="Google Shape;698;p32"/>
          <p:cNvCxnSpPr/>
          <p:nvPr/>
        </p:nvCxnSpPr>
        <p:spPr>
          <a:xfrm flipH="1" rot="10800000">
            <a:off x="5006975" y="1252538"/>
            <a:ext cx="2460625" cy="2644775"/>
          </a:xfrm>
          <a:prstGeom prst="straightConnector1">
            <a:avLst/>
          </a:prstGeom>
          <a:noFill/>
          <a:ln cap="flat" cmpd="sng" w="38100">
            <a:solidFill>
              <a:srgbClr val="000099"/>
            </a:solidFill>
            <a:prstDash val="solid"/>
            <a:round/>
            <a:headEnd len="med" w="med" type="none"/>
            <a:tailEnd len="med" w="med" type="triangle"/>
          </a:ln>
        </p:spPr>
      </p:cxnSp>
      <p:cxnSp>
        <p:nvCxnSpPr>
          <p:cNvPr id="699" name="Google Shape;699;p32"/>
          <p:cNvCxnSpPr/>
          <p:nvPr/>
        </p:nvCxnSpPr>
        <p:spPr>
          <a:xfrm>
            <a:off x="3986213" y="5259388"/>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700" name="Google Shape;700;p32"/>
          <p:cNvCxnSpPr/>
          <p:nvPr/>
        </p:nvCxnSpPr>
        <p:spPr>
          <a:xfrm>
            <a:off x="4000500" y="4614863"/>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701" name="Google Shape;701;p32"/>
          <p:cNvCxnSpPr/>
          <p:nvPr/>
        </p:nvCxnSpPr>
        <p:spPr>
          <a:xfrm>
            <a:off x="4000500" y="3905250"/>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702" name="Google Shape;702;p32"/>
          <p:cNvCxnSpPr/>
          <p:nvPr/>
        </p:nvCxnSpPr>
        <p:spPr>
          <a:xfrm>
            <a:off x="2628900" y="3254375"/>
            <a:ext cx="1028700" cy="1350963"/>
          </a:xfrm>
          <a:prstGeom prst="straightConnector1">
            <a:avLst/>
          </a:prstGeom>
          <a:noFill/>
          <a:ln cap="flat" cmpd="sng" w="38100">
            <a:solidFill>
              <a:srgbClr val="002060"/>
            </a:solidFill>
            <a:prstDash val="solid"/>
            <a:round/>
            <a:headEnd len="med" w="med" type="none"/>
            <a:tailEnd len="med" w="med" type="none"/>
          </a:ln>
        </p:spPr>
      </p:cxnSp>
      <p:cxnSp>
        <p:nvCxnSpPr>
          <p:cNvPr id="703" name="Google Shape;703;p32"/>
          <p:cNvCxnSpPr/>
          <p:nvPr/>
        </p:nvCxnSpPr>
        <p:spPr>
          <a:xfrm>
            <a:off x="2954338" y="4602163"/>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704" name="Google Shape;704;p32"/>
          <p:cNvCxnSpPr/>
          <p:nvPr/>
        </p:nvCxnSpPr>
        <p:spPr>
          <a:xfrm>
            <a:off x="717550" y="3906838"/>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705" name="Google Shape;705;p32"/>
          <p:cNvCxnSpPr/>
          <p:nvPr/>
        </p:nvCxnSpPr>
        <p:spPr>
          <a:xfrm>
            <a:off x="904875" y="2697163"/>
            <a:ext cx="688975" cy="0"/>
          </a:xfrm>
          <a:prstGeom prst="straightConnector1">
            <a:avLst/>
          </a:prstGeom>
          <a:noFill/>
          <a:ln cap="flat" cmpd="sng" w="9525">
            <a:solidFill>
              <a:srgbClr val="000000"/>
            </a:solidFill>
            <a:prstDash val="solid"/>
            <a:round/>
            <a:headEnd len="med" w="med" type="none"/>
            <a:tailEnd len="med" w="med" type="triangle"/>
          </a:ln>
        </p:spPr>
      </p:cxnSp>
      <p:cxnSp>
        <p:nvCxnSpPr>
          <p:cNvPr id="706" name="Google Shape;706;p32"/>
          <p:cNvCxnSpPr/>
          <p:nvPr/>
        </p:nvCxnSpPr>
        <p:spPr>
          <a:xfrm>
            <a:off x="949325" y="1292225"/>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707" name="Google Shape;707;p32"/>
          <p:cNvCxnSpPr/>
          <p:nvPr/>
        </p:nvCxnSpPr>
        <p:spPr>
          <a:xfrm flipH="1" rot="10800000">
            <a:off x="2667000" y="3238500"/>
            <a:ext cx="965200" cy="1366838"/>
          </a:xfrm>
          <a:prstGeom prst="straightConnector1">
            <a:avLst/>
          </a:prstGeom>
          <a:noFill/>
          <a:ln cap="flat" cmpd="sng" w="38100">
            <a:solidFill>
              <a:srgbClr val="002060"/>
            </a:solidFill>
            <a:prstDash val="solid"/>
            <a:round/>
            <a:headEnd len="med" w="med" type="none"/>
            <a:tailEnd len="med" w="med" type="none"/>
          </a:ln>
        </p:spPr>
      </p:cxnSp>
      <p:cxnSp>
        <p:nvCxnSpPr>
          <p:cNvPr id="708" name="Google Shape;708;p32"/>
          <p:cNvCxnSpPr/>
          <p:nvPr/>
        </p:nvCxnSpPr>
        <p:spPr>
          <a:xfrm flipH="1" rot="10800000">
            <a:off x="2768600" y="669925"/>
            <a:ext cx="965200" cy="1365250"/>
          </a:xfrm>
          <a:prstGeom prst="straightConnector1">
            <a:avLst/>
          </a:prstGeom>
          <a:noFill/>
          <a:ln cap="flat" cmpd="sng" w="38100">
            <a:solidFill>
              <a:srgbClr val="996600"/>
            </a:solidFill>
            <a:prstDash val="solid"/>
            <a:round/>
            <a:headEnd len="med" w="med" type="none"/>
            <a:tailEnd len="med" w="med" type="none"/>
          </a:ln>
        </p:spPr>
      </p:cxnSp>
      <p:cxnSp>
        <p:nvCxnSpPr>
          <p:cNvPr id="709" name="Google Shape;709;p32"/>
          <p:cNvCxnSpPr/>
          <p:nvPr/>
        </p:nvCxnSpPr>
        <p:spPr>
          <a:xfrm>
            <a:off x="2768600" y="669925"/>
            <a:ext cx="965200" cy="1365250"/>
          </a:xfrm>
          <a:prstGeom prst="straightConnector1">
            <a:avLst/>
          </a:prstGeom>
          <a:noFill/>
          <a:ln cap="flat" cmpd="sng" w="38100">
            <a:solidFill>
              <a:srgbClr val="996600"/>
            </a:solidFill>
            <a:prstDash val="solid"/>
            <a:round/>
            <a:headEnd len="med" w="med" type="none"/>
            <a:tailEnd len="med" w="med" type="none"/>
          </a:ln>
        </p:spPr>
      </p:cxnSp>
      <p:cxnSp>
        <p:nvCxnSpPr>
          <p:cNvPr id="710" name="Google Shape;710;p32"/>
          <p:cNvCxnSpPr/>
          <p:nvPr/>
        </p:nvCxnSpPr>
        <p:spPr>
          <a:xfrm>
            <a:off x="2982913" y="268287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711" name="Google Shape;711;p32"/>
          <p:cNvCxnSpPr/>
          <p:nvPr/>
        </p:nvCxnSpPr>
        <p:spPr>
          <a:xfrm>
            <a:off x="3011488" y="206057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712" name="Google Shape;712;p32"/>
          <p:cNvCxnSpPr/>
          <p:nvPr/>
        </p:nvCxnSpPr>
        <p:spPr>
          <a:xfrm>
            <a:off x="1579563" y="2697163"/>
            <a:ext cx="685800" cy="0"/>
          </a:xfrm>
          <a:prstGeom prst="straightConnector1">
            <a:avLst/>
          </a:prstGeom>
          <a:noFill/>
          <a:ln cap="flat" cmpd="sng" w="9525">
            <a:solidFill>
              <a:srgbClr val="000000"/>
            </a:solidFill>
            <a:prstDash val="solid"/>
            <a:round/>
            <a:headEnd len="med" w="med" type="none"/>
            <a:tailEnd len="med" w="med" type="triangle"/>
          </a:ln>
        </p:spPr>
      </p:cxnSp>
      <p:cxnSp>
        <p:nvCxnSpPr>
          <p:cNvPr id="713" name="Google Shape;713;p32"/>
          <p:cNvCxnSpPr/>
          <p:nvPr/>
        </p:nvCxnSpPr>
        <p:spPr>
          <a:xfrm>
            <a:off x="674688" y="638175"/>
            <a:ext cx="7502525" cy="4763"/>
          </a:xfrm>
          <a:prstGeom prst="straightConnector1">
            <a:avLst/>
          </a:prstGeom>
          <a:noFill/>
          <a:ln cap="flat" cmpd="sng" w="9525">
            <a:solidFill>
              <a:srgbClr val="000000"/>
            </a:solidFill>
            <a:prstDash val="solid"/>
            <a:round/>
            <a:headEnd len="med" w="med" type="none"/>
            <a:tailEnd len="med" w="med" type="none"/>
          </a:ln>
        </p:spPr>
      </p:cxnSp>
      <p:cxnSp>
        <p:nvCxnSpPr>
          <p:cNvPr id="714" name="Google Shape;714;p32"/>
          <p:cNvCxnSpPr/>
          <p:nvPr/>
        </p:nvCxnSpPr>
        <p:spPr>
          <a:xfrm>
            <a:off x="709613" y="1287463"/>
            <a:ext cx="7500937" cy="4762"/>
          </a:xfrm>
          <a:prstGeom prst="straightConnector1">
            <a:avLst/>
          </a:prstGeom>
          <a:noFill/>
          <a:ln cap="flat" cmpd="sng" w="9525">
            <a:solidFill>
              <a:srgbClr val="000000"/>
            </a:solidFill>
            <a:prstDash val="solid"/>
            <a:round/>
            <a:headEnd len="med" w="med" type="none"/>
            <a:tailEnd len="med" w="med" type="none"/>
          </a:ln>
        </p:spPr>
      </p:cxnSp>
      <p:cxnSp>
        <p:nvCxnSpPr>
          <p:cNvPr id="715" name="Google Shape;715;p32"/>
          <p:cNvCxnSpPr/>
          <p:nvPr/>
        </p:nvCxnSpPr>
        <p:spPr>
          <a:xfrm>
            <a:off x="730250" y="2052638"/>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716" name="Google Shape;716;p32"/>
          <p:cNvCxnSpPr/>
          <p:nvPr/>
        </p:nvCxnSpPr>
        <p:spPr>
          <a:xfrm>
            <a:off x="736600" y="2686050"/>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717" name="Google Shape;717;p32"/>
          <p:cNvCxnSpPr/>
          <p:nvPr/>
        </p:nvCxnSpPr>
        <p:spPr>
          <a:xfrm>
            <a:off x="752475" y="4613275"/>
            <a:ext cx="7500938" cy="4763"/>
          </a:xfrm>
          <a:prstGeom prst="straightConnector1">
            <a:avLst/>
          </a:prstGeom>
          <a:noFill/>
          <a:ln cap="flat" cmpd="sng" w="9525">
            <a:solidFill>
              <a:srgbClr val="000000"/>
            </a:solidFill>
            <a:prstDash val="solid"/>
            <a:round/>
            <a:headEnd len="med" w="med" type="none"/>
            <a:tailEnd len="med" w="med" type="none"/>
          </a:ln>
        </p:spPr>
      </p:cxnSp>
      <p:cxnSp>
        <p:nvCxnSpPr>
          <p:cNvPr id="718" name="Google Shape;718;p32"/>
          <p:cNvCxnSpPr/>
          <p:nvPr/>
        </p:nvCxnSpPr>
        <p:spPr>
          <a:xfrm>
            <a:off x="674688" y="5257800"/>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719" name="Google Shape;719;p32"/>
          <p:cNvCxnSpPr/>
          <p:nvPr/>
        </p:nvCxnSpPr>
        <p:spPr>
          <a:xfrm>
            <a:off x="4964113" y="1292225"/>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720" name="Google Shape;720;p32"/>
          <p:cNvCxnSpPr/>
          <p:nvPr/>
        </p:nvCxnSpPr>
        <p:spPr>
          <a:xfrm>
            <a:off x="4984750" y="3287713"/>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721" name="Google Shape;721;p32"/>
          <p:cNvCxnSpPr/>
          <p:nvPr/>
        </p:nvCxnSpPr>
        <p:spPr>
          <a:xfrm>
            <a:off x="4964113" y="3919538"/>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722" name="Google Shape;722;p32"/>
          <p:cNvCxnSpPr/>
          <p:nvPr/>
        </p:nvCxnSpPr>
        <p:spPr>
          <a:xfrm>
            <a:off x="5029200" y="4627563"/>
            <a:ext cx="2455863" cy="12700"/>
          </a:xfrm>
          <a:prstGeom prst="straightConnector1">
            <a:avLst/>
          </a:prstGeom>
          <a:noFill/>
          <a:ln cap="flat" cmpd="sng" w="38100">
            <a:solidFill>
              <a:srgbClr val="00B050"/>
            </a:solidFill>
            <a:prstDash val="solid"/>
            <a:round/>
            <a:headEnd len="med" w="med" type="none"/>
            <a:tailEnd len="med" w="med" type="triangle"/>
          </a:ln>
        </p:spPr>
      </p:cxnSp>
      <p:cxnSp>
        <p:nvCxnSpPr>
          <p:cNvPr id="723" name="Google Shape;723;p32"/>
          <p:cNvCxnSpPr/>
          <p:nvPr/>
        </p:nvCxnSpPr>
        <p:spPr>
          <a:xfrm>
            <a:off x="5029200" y="5257800"/>
            <a:ext cx="2438400" cy="0"/>
          </a:xfrm>
          <a:prstGeom prst="straightConnector1">
            <a:avLst/>
          </a:prstGeom>
          <a:noFill/>
          <a:ln cap="flat" cmpd="sng" w="38100">
            <a:solidFill>
              <a:srgbClr val="CC6600"/>
            </a:solidFill>
            <a:prstDash val="solid"/>
            <a:round/>
            <a:headEnd len="med" w="med" type="none"/>
            <a:tailEnd len="med" w="med" type="triangle"/>
          </a:ln>
        </p:spPr>
      </p:cxnSp>
      <p:sp>
        <p:nvSpPr>
          <p:cNvPr id="724" name="Google Shape;724;p32"/>
          <p:cNvSpPr txBox="1"/>
          <p:nvPr/>
        </p:nvSpPr>
        <p:spPr>
          <a:xfrm>
            <a:off x="2024063" y="2586038"/>
            <a:ext cx="342900" cy="271462"/>
          </a:xfrm>
          <a:prstGeom prst="rect">
            <a:avLst/>
          </a:prstGeom>
          <a:solidFill>
            <a:srgbClr val="FFFFFF"/>
          </a:solidFill>
          <a:ln cap="flat" cmpd="sng" w="9525">
            <a:solidFill>
              <a:srgbClr val="C0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sp>
        <p:nvSpPr>
          <p:cNvPr id="725" name="Google Shape;725;p32"/>
          <p:cNvSpPr txBox="1"/>
          <p:nvPr/>
        </p:nvSpPr>
        <p:spPr>
          <a:xfrm>
            <a:off x="1946275" y="5129213"/>
            <a:ext cx="344488" cy="271462"/>
          </a:xfrm>
          <a:prstGeom prst="rect">
            <a:avLst/>
          </a:prstGeom>
          <a:solidFill>
            <a:srgbClr val="FFFFFF"/>
          </a:solidFill>
          <a:ln cap="flat" cmpd="sng" w="9525">
            <a:solidFill>
              <a:srgbClr val="C0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sp>
        <p:nvSpPr>
          <p:cNvPr id="726" name="Google Shape;726;p32"/>
          <p:cNvSpPr txBox="1"/>
          <p:nvPr/>
        </p:nvSpPr>
        <p:spPr>
          <a:xfrm>
            <a:off x="3549650" y="2727325"/>
            <a:ext cx="344488"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727" name="Google Shape;727;p32"/>
          <p:cNvSpPr txBox="1"/>
          <p:nvPr/>
        </p:nvSpPr>
        <p:spPr>
          <a:xfrm>
            <a:off x="3590925" y="2128838"/>
            <a:ext cx="341313"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728" name="Google Shape;728;p32"/>
          <p:cNvSpPr txBox="1"/>
          <p:nvPr/>
        </p:nvSpPr>
        <p:spPr>
          <a:xfrm>
            <a:off x="3436938" y="5280025"/>
            <a:ext cx="342900" cy="2730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729" name="Google Shape;729;p32"/>
          <p:cNvSpPr txBox="1"/>
          <p:nvPr/>
        </p:nvSpPr>
        <p:spPr>
          <a:xfrm>
            <a:off x="3452813" y="4640263"/>
            <a:ext cx="342900"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grpSp>
        <p:nvGrpSpPr>
          <p:cNvPr id="730" name="Google Shape;730;p32"/>
          <p:cNvGrpSpPr/>
          <p:nvPr/>
        </p:nvGrpSpPr>
        <p:grpSpPr>
          <a:xfrm>
            <a:off x="1109663" y="652463"/>
            <a:ext cx="414337" cy="4595812"/>
            <a:chOff x="1110342" y="542925"/>
            <a:chExt cx="553358" cy="4596267"/>
          </a:xfrm>
        </p:grpSpPr>
        <p:cxnSp>
          <p:nvCxnSpPr>
            <p:cNvPr id="731" name="Google Shape;731;p32"/>
            <p:cNvCxnSpPr/>
            <p:nvPr/>
          </p:nvCxnSpPr>
          <p:spPr>
            <a:xfrm>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732" name="Google Shape;732;p32"/>
            <p:cNvCxnSpPr/>
            <p:nvPr/>
          </p:nvCxnSpPr>
          <p:spPr>
            <a:xfrm flipH="1">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733" name="Google Shape;733;p32"/>
            <p:cNvCxnSpPr/>
            <p:nvPr/>
          </p:nvCxnSpPr>
          <p:spPr>
            <a:xfrm>
              <a:off x="1143000" y="1933121"/>
              <a:ext cx="515938" cy="639763"/>
            </a:xfrm>
            <a:prstGeom prst="straightConnector1">
              <a:avLst/>
            </a:prstGeom>
            <a:noFill/>
            <a:ln cap="flat" cmpd="sng" w="38100">
              <a:solidFill>
                <a:srgbClr val="003300"/>
              </a:solidFill>
              <a:prstDash val="solid"/>
              <a:round/>
              <a:headEnd len="med" w="med" type="none"/>
              <a:tailEnd len="med" w="med" type="none"/>
            </a:ln>
          </p:spPr>
        </p:cxnSp>
        <p:cxnSp>
          <p:nvCxnSpPr>
            <p:cNvPr id="734" name="Google Shape;734;p32"/>
            <p:cNvCxnSpPr/>
            <p:nvPr/>
          </p:nvCxnSpPr>
          <p:spPr>
            <a:xfrm flipH="1">
              <a:off x="1139825" y="1933575"/>
              <a:ext cx="514350" cy="639763"/>
            </a:xfrm>
            <a:prstGeom prst="straightConnector1">
              <a:avLst/>
            </a:prstGeom>
            <a:noFill/>
            <a:ln cap="flat" cmpd="sng" w="38100">
              <a:solidFill>
                <a:srgbClr val="003300"/>
              </a:solidFill>
              <a:prstDash val="solid"/>
              <a:round/>
              <a:headEnd len="med" w="med" type="none"/>
              <a:tailEnd len="med" w="med" type="none"/>
            </a:ln>
          </p:spPr>
        </p:cxnSp>
        <p:cxnSp>
          <p:nvCxnSpPr>
            <p:cNvPr id="735" name="Google Shape;735;p32"/>
            <p:cNvCxnSpPr/>
            <p:nvPr/>
          </p:nvCxnSpPr>
          <p:spPr>
            <a:xfrm>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736" name="Google Shape;736;p32"/>
            <p:cNvCxnSpPr/>
            <p:nvPr/>
          </p:nvCxnSpPr>
          <p:spPr>
            <a:xfrm flipH="1">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737" name="Google Shape;737;p32"/>
            <p:cNvCxnSpPr/>
            <p:nvPr/>
          </p:nvCxnSpPr>
          <p:spPr>
            <a:xfrm>
              <a:off x="1143000" y="4499429"/>
              <a:ext cx="517525" cy="639763"/>
            </a:xfrm>
            <a:prstGeom prst="straightConnector1">
              <a:avLst/>
            </a:prstGeom>
            <a:noFill/>
            <a:ln cap="flat" cmpd="sng" w="38100">
              <a:solidFill>
                <a:srgbClr val="003300"/>
              </a:solidFill>
              <a:prstDash val="solid"/>
              <a:round/>
              <a:headEnd len="med" w="med" type="none"/>
              <a:tailEnd len="med" w="med" type="none"/>
            </a:ln>
          </p:spPr>
        </p:cxnSp>
        <p:cxnSp>
          <p:nvCxnSpPr>
            <p:cNvPr id="738" name="Google Shape;738;p32"/>
            <p:cNvCxnSpPr/>
            <p:nvPr/>
          </p:nvCxnSpPr>
          <p:spPr>
            <a:xfrm flipH="1">
              <a:off x="1110342" y="4499429"/>
              <a:ext cx="517525" cy="639763"/>
            </a:xfrm>
            <a:prstGeom prst="straightConnector1">
              <a:avLst/>
            </a:prstGeom>
            <a:noFill/>
            <a:ln cap="flat" cmpd="sng" w="38100">
              <a:solidFill>
                <a:srgbClr val="003300"/>
              </a:solidFill>
              <a:prstDash val="solid"/>
              <a:round/>
              <a:headEnd len="med" w="med" type="none"/>
              <a:tailEnd len="med" w="med" type="none"/>
            </a:ln>
          </p:spPr>
        </p:cxnSp>
      </p:grpSp>
      <p:cxnSp>
        <p:nvCxnSpPr>
          <p:cNvPr id="739" name="Google Shape;739;p32"/>
          <p:cNvCxnSpPr/>
          <p:nvPr/>
        </p:nvCxnSpPr>
        <p:spPr>
          <a:xfrm>
            <a:off x="5105400" y="2700338"/>
            <a:ext cx="2438400" cy="0"/>
          </a:xfrm>
          <a:prstGeom prst="straightConnector1">
            <a:avLst/>
          </a:prstGeom>
          <a:noFill/>
          <a:ln cap="flat" cmpd="sng" w="38100">
            <a:solidFill>
              <a:srgbClr val="CC6600"/>
            </a:solidFill>
            <a:prstDash val="solid"/>
            <a:round/>
            <a:headEnd len="med" w="med" type="none"/>
            <a:tailEnd len="med" w="med" type="triangle"/>
          </a:ln>
        </p:spPr>
      </p:cxnSp>
      <p:cxnSp>
        <p:nvCxnSpPr>
          <p:cNvPr id="740" name="Google Shape;740;p32"/>
          <p:cNvCxnSpPr/>
          <p:nvPr/>
        </p:nvCxnSpPr>
        <p:spPr>
          <a:xfrm>
            <a:off x="5029200" y="2036763"/>
            <a:ext cx="2455863" cy="12700"/>
          </a:xfrm>
          <a:prstGeom prst="straightConnector1">
            <a:avLst/>
          </a:prstGeom>
          <a:noFill/>
          <a:ln cap="flat" cmpd="sng" w="38100">
            <a:solidFill>
              <a:srgbClr val="00B050"/>
            </a:solidFill>
            <a:prstDash val="solid"/>
            <a:round/>
            <a:headEnd len="med" w="med" type="none"/>
            <a:tailEnd len="med" w="med" type="triangle"/>
          </a:ln>
        </p:spPr>
      </p:cxnSp>
      <p:sp>
        <p:nvSpPr>
          <p:cNvPr id="741" name="Google Shape;741;p32"/>
          <p:cNvSpPr txBox="1"/>
          <p:nvPr/>
        </p:nvSpPr>
        <p:spPr>
          <a:xfrm>
            <a:off x="8194675" y="284163"/>
            <a:ext cx="873125" cy="59642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8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X[4]</a:t>
            </a:r>
            <a:endParaRPr/>
          </a:p>
          <a:p>
            <a:pPr indent="0" lvl="0" marL="0" marR="0" rtl="0" algn="l">
              <a:spcBef>
                <a:spcPts val="1000"/>
              </a:spcBef>
              <a:spcAft>
                <a:spcPts val="0"/>
              </a:spcAft>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X[5]</a:t>
            </a:r>
            <a:endParaRPr/>
          </a:p>
          <a:p>
            <a:pPr indent="0" lvl="0" marL="0" marR="0" rtl="0" algn="l">
              <a:spcBef>
                <a:spcPts val="1000"/>
              </a:spcBef>
              <a:spcAft>
                <a:spcPts val="0"/>
              </a:spcAft>
              <a:buNone/>
            </a:pPr>
            <a:r>
              <a:t/>
            </a:r>
            <a:endParaRPr b="1" i="0" sz="7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X[6]</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X[7]</a:t>
            </a:r>
            <a:endParaRPr b="0" i="0" sz="2000" u="none" cap="none" strike="noStrike">
              <a:solidFill>
                <a:schemeClr val="dk1"/>
              </a:solidFill>
              <a:latin typeface="Arial"/>
              <a:ea typeface="Arial"/>
              <a:cs typeface="Arial"/>
              <a:sym typeface="Arial"/>
            </a:endParaRPr>
          </a:p>
        </p:txBody>
      </p:sp>
      <p:cxnSp>
        <p:nvCxnSpPr>
          <p:cNvPr id="742" name="Google Shape;742;p32"/>
          <p:cNvCxnSpPr/>
          <p:nvPr/>
        </p:nvCxnSpPr>
        <p:spPr>
          <a:xfrm>
            <a:off x="4930775" y="642938"/>
            <a:ext cx="2598738" cy="0"/>
          </a:xfrm>
          <a:prstGeom prst="straightConnector1">
            <a:avLst/>
          </a:prstGeom>
          <a:noFill/>
          <a:ln cap="flat" cmpd="sng" w="38100">
            <a:solidFill>
              <a:srgbClr val="FF33CC"/>
            </a:solidFill>
            <a:prstDash val="solid"/>
            <a:round/>
            <a:headEnd len="med" w="med" type="none"/>
            <a:tailEnd len="med" w="med" type="triangle"/>
          </a:ln>
        </p:spPr>
      </p:cxnSp>
      <p:pic>
        <p:nvPicPr>
          <p:cNvPr id="743" name="Google Shape;743;p32"/>
          <p:cNvPicPr preferRelativeResize="0"/>
          <p:nvPr/>
        </p:nvPicPr>
        <p:blipFill rotWithShape="1">
          <a:blip r:embed="rId3">
            <a:alphaModFix/>
          </a:blip>
          <a:srcRect b="0" l="0" r="0" t="0"/>
          <a:stretch/>
        </p:blipFill>
        <p:spPr>
          <a:xfrm>
            <a:off x="7239000" y="685800"/>
            <a:ext cx="495300" cy="485775"/>
          </a:xfrm>
          <a:prstGeom prst="rect">
            <a:avLst/>
          </a:prstGeom>
          <a:noFill/>
          <a:ln>
            <a:noFill/>
          </a:ln>
        </p:spPr>
      </p:pic>
      <p:pic>
        <p:nvPicPr>
          <p:cNvPr id="744" name="Google Shape;744;p32"/>
          <p:cNvPicPr preferRelativeResize="0"/>
          <p:nvPr/>
        </p:nvPicPr>
        <p:blipFill rotWithShape="1">
          <a:blip r:embed="rId4">
            <a:alphaModFix/>
          </a:blip>
          <a:srcRect b="0" l="0" r="0" t="0"/>
          <a:stretch/>
        </p:blipFill>
        <p:spPr>
          <a:xfrm>
            <a:off x="7277100" y="1266825"/>
            <a:ext cx="495300" cy="485775"/>
          </a:xfrm>
          <a:prstGeom prst="rect">
            <a:avLst/>
          </a:prstGeom>
          <a:noFill/>
          <a:ln>
            <a:noFill/>
          </a:ln>
        </p:spPr>
      </p:pic>
      <p:pic>
        <p:nvPicPr>
          <p:cNvPr id="745" name="Google Shape;745;p32"/>
          <p:cNvPicPr preferRelativeResize="0"/>
          <p:nvPr/>
        </p:nvPicPr>
        <p:blipFill rotWithShape="1">
          <a:blip r:embed="rId5">
            <a:alphaModFix/>
          </a:blip>
          <a:srcRect b="0" l="0" r="0" t="0"/>
          <a:stretch/>
        </p:blipFill>
        <p:spPr>
          <a:xfrm>
            <a:off x="7315200" y="2057400"/>
            <a:ext cx="495300" cy="485775"/>
          </a:xfrm>
          <a:prstGeom prst="rect">
            <a:avLst/>
          </a:prstGeom>
          <a:noFill/>
          <a:ln>
            <a:noFill/>
          </a:ln>
        </p:spPr>
      </p:pic>
      <p:pic>
        <p:nvPicPr>
          <p:cNvPr id="746" name="Google Shape;746;p32"/>
          <p:cNvPicPr preferRelativeResize="0"/>
          <p:nvPr/>
        </p:nvPicPr>
        <p:blipFill rotWithShape="1">
          <a:blip r:embed="rId6">
            <a:alphaModFix/>
          </a:blip>
          <a:srcRect b="0" l="0" r="0" t="0"/>
          <a:stretch/>
        </p:blipFill>
        <p:spPr>
          <a:xfrm>
            <a:off x="7353300" y="2638425"/>
            <a:ext cx="495300" cy="485775"/>
          </a:xfrm>
          <a:prstGeom prst="rect">
            <a:avLst/>
          </a:prstGeom>
          <a:noFill/>
          <a:ln>
            <a:noFill/>
          </a:ln>
        </p:spPr>
      </p:pic>
      <p:pic>
        <p:nvPicPr>
          <p:cNvPr id="747" name="Google Shape;747;p32"/>
          <p:cNvPicPr preferRelativeResize="0"/>
          <p:nvPr/>
        </p:nvPicPr>
        <p:blipFill rotWithShape="1">
          <a:blip r:embed="rId7">
            <a:alphaModFix/>
          </a:blip>
          <a:srcRect b="0" l="0" r="0" t="0"/>
          <a:stretch/>
        </p:blipFill>
        <p:spPr>
          <a:xfrm>
            <a:off x="7200900" y="3276600"/>
            <a:ext cx="495300" cy="485775"/>
          </a:xfrm>
          <a:prstGeom prst="rect">
            <a:avLst/>
          </a:prstGeom>
          <a:noFill/>
          <a:ln>
            <a:noFill/>
          </a:ln>
        </p:spPr>
      </p:pic>
      <p:pic>
        <p:nvPicPr>
          <p:cNvPr id="748" name="Google Shape;748;p32"/>
          <p:cNvPicPr preferRelativeResize="0"/>
          <p:nvPr/>
        </p:nvPicPr>
        <p:blipFill rotWithShape="1">
          <a:blip r:embed="rId8">
            <a:alphaModFix/>
          </a:blip>
          <a:srcRect b="0" l="0" r="0" t="0"/>
          <a:stretch/>
        </p:blipFill>
        <p:spPr>
          <a:xfrm>
            <a:off x="7162800" y="3886200"/>
            <a:ext cx="495300" cy="485775"/>
          </a:xfrm>
          <a:prstGeom prst="rect">
            <a:avLst/>
          </a:prstGeom>
          <a:noFill/>
          <a:ln>
            <a:noFill/>
          </a:ln>
        </p:spPr>
      </p:pic>
      <p:pic>
        <p:nvPicPr>
          <p:cNvPr id="749" name="Google Shape;749;p32"/>
          <p:cNvPicPr preferRelativeResize="0"/>
          <p:nvPr/>
        </p:nvPicPr>
        <p:blipFill rotWithShape="1">
          <a:blip r:embed="rId9">
            <a:alphaModFix/>
          </a:blip>
          <a:srcRect b="0" l="0" r="0" t="0"/>
          <a:stretch/>
        </p:blipFill>
        <p:spPr>
          <a:xfrm>
            <a:off x="7167563" y="4654550"/>
            <a:ext cx="495300" cy="485775"/>
          </a:xfrm>
          <a:prstGeom prst="rect">
            <a:avLst/>
          </a:prstGeom>
          <a:noFill/>
          <a:ln>
            <a:noFill/>
          </a:ln>
        </p:spPr>
      </p:pic>
      <p:pic>
        <p:nvPicPr>
          <p:cNvPr id="750" name="Google Shape;750;p32"/>
          <p:cNvPicPr preferRelativeResize="0"/>
          <p:nvPr/>
        </p:nvPicPr>
        <p:blipFill rotWithShape="1">
          <a:blip r:embed="rId10">
            <a:alphaModFix/>
          </a:blip>
          <a:srcRect b="0" l="0" r="0" t="0"/>
          <a:stretch/>
        </p:blipFill>
        <p:spPr>
          <a:xfrm>
            <a:off x="7129463" y="5264150"/>
            <a:ext cx="495300" cy="485775"/>
          </a:xfrm>
          <a:prstGeom prst="rect">
            <a:avLst/>
          </a:prstGeom>
          <a:noFill/>
          <a:ln>
            <a:noFill/>
          </a:ln>
        </p:spPr>
      </p:pic>
      <p:grpSp>
        <p:nvGrpSpPr>
          <p:cNvPr id="751" name="Google Shape;751;p32"/>
          <p:cNvGrpSpPr/>
          <p:nvPr/>
        </p:nvGrpSpPr>
        <p:grpSpPr>
          <a:xfrm>
            <a:off x="0" y="6324600"/>
            <a:ext cx="9144000" cy="568325"/>
            <a:chOff x="0" y="6324600"/>
            <a:chExt cx="9144000" cy="568325"/>
          </a:xfrm>
        </p:grpSpPr>
        <p:sp>
          <p:nvSpPr>
            <p:cNvPr id="752" name="Google Shape;752;p32"/>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753" name="Google Shape;753;p32"/>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cxnSp>
        <p:nvCxnSpPr>
          <p:cNvPr id="754" name="Google Shape;754;p32"/>
          <p:cNvCxnSpPr/>
          <p:nvPr/>
        </p:nvCxnSpPr>
        <p:spPr>
          <a:xfrm>
            <a:off x="2590800" y="1295400"/>
            <a:ext cx="1143000" cy="1447800"/>
          </a:xfrm>
          <a:prstGeom prst="straightConnector1">
            <a:avLst/>
          </a:prstGeom>
          <a:noFill/>
          <a:ln cap="flat" cmpd="sng" w="38100">
            <a:solidFill>
              <a:srgbClr val="FF33CC"/>
            </a:solidFill>
            <a:prstDash val="solid"/>
            <a:round/>
            <a:headEnd len="med" w="med" type="none"/>
            <a:tailEnd len="med" w="med" type="none"/>
          </a:ln>
        </p:spPr>
      </p:cxnSp>
      <p:cxnSp>
        <p:nvCxnSpPr>
          <p:cNvPr id="755" name="Google Shape;755;p32"/>
          <p:cNvCxnSpPr/>
          <p:nvPr/>
        </p:nvCxnSpPr>
        <p:spPr>
          <a:xfrm flipH="1" rot="10800000">
            <a:off x="2667000" y="1295400"/>
            <a:ext cx="1157288" cy="1447800"/>
          </a:xfrm>
          <a:prstGeom prst="straightConnector1">
            <a:avLst/>
          </a:prstGeom>
          <a:noFill/>
          <a:ln cap="flat" cmpd="sng" w="38100">
            <a:solidFill>
              <a:srgbClr val="FF33CC"/>
            </a:solidFill>
            <a:prstDash val="solid"/>
            <a:round/>
            <a:headEnd len="med" w="med" type="none"/>
            <a:tailEnd len="med" w="med" type="none"/>
          </a:ln>
        </p:spPr>
      </p:cxnSp>
      <p:cxnSp>
        <p:nvCxnSpPr>
          <p:cNvPr id="756" name="Google Shape;756;p32"/>
          <p:cNvCxnSpPr/>
          <p:nvPr/>
        </p:nvCxnSpPr>
        <p:spPr>
          <a:xfrm>
            <a:off x="2514600" y="3886200"/>
            <a:ext cx="1143000" cy="1447800"/>
          </a:xfrm>
          <a:prstGeom prst="straightConnector1">
            <a:avLst/>
          </a:prstGeom>
          <a:noFill/>
          <a:ln cap="flat" cmpd="sng" w="38100">
            <a:solidFill>
              <a:srgbClr val="FF33CC"/>
            </a:solidFill>
            <a:prstDash val="solid"/>
            <a:round/>
            <a:headEnd len="med" w="med" type="none"/>
            <a:tailEnd len="med" w="med" type="none"/>
          </a:ln>
        </p:spPr>
      </p:cxnSp>
      <p:cxnSp>
        <p:nvCxnSpPr>
          <p:cNvPr id="757" name="Google Shape;757;p32"/>
          <p:cNvCxnSpPr/>
          <p:nvPr/>
        </p:nvCxnSpPr>
        <p:spPr>
          <a:xfrm flipH="1" rot="10800000">
            <a:off x="2590800" y="3886200"/>
            <a:ext cx="1157288" cy="1447800"/>
          </a:xfrm>
          <a:prstGeom prst="straightConnector1">
            <a:avLst/>
          </a:prstGeom>
          <a:noFill/>
          <a:ln cap="flat" cmpd="sng" w="38100">
            <a:solidFill>
              <a:srgbClr val="FF33CC"/>
            </a:solidFill>
            <a:prstDash val="solid"/>
            <a:round/>
            <a:headEnd len="med" w="med" type="none"/>
            <a:tailEnd len="med" w="med" type="none"/>
          </a:ln>
        </p:spPr>
      </p:cxnSp>
      <p:sp>
        <p:nvSpPr>
          <p:cNvPr id="758" name="Google Shape;758;p32"/>
          <p:cNvSpPr txBox="1"/>
          <p:nvPr/>
        </p:nvSpPr>
        <p:spPr>
          <a:xfrm>
            <a:off x="1066800" y="3081338"/>
            <a:ext cx="2667000" cy="2554287"/>
          </a:xfrm>
          <a:prstGeom prst="rect">
            <a:avLst/>
          </a:prstGeom>
          <a:solidFill>
            <a:schemeClr val="lt1"/>
          </a:solidFill>
          <a:ln cap="flat" cmpd="sng" w="2857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4 pt  DFT</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H[k]</a:t>
            </a:r>
            <a:endParaRPr/>
          </a:p>
          <a:p>
            <a:pPr indent="0" lvl="0" marL="0" marR="0" rtl="0" algn="ctr">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759" name="Google Shape;759;p32"/>
          <p:cNvSpPr txBox="1"/>
          <p:nvPr/>
        </p:nvSpPr>
        <p:spPr>
          <a:xfrm>
            <a:off x="1066800" y="414338"/>
            <a:ext cx="2667000" cy="2554287"/>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4 pt  DFT</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G[k]</a:t>
            </a:r>
            <a:endParaRPr/>
          </a:p>
          <a:p>
            <a:pPr indent="0" lvl="0" marL="0" marR="0" rtl="0" algn="ctr">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83"/>
                                        </p:tgtEl>
                                      </p:cBhvr>
                                    </p:animEffect>
                                    <p:set>
                                      <p:cBhvr>
                                        <p:cTn dur="1" fill="hold">
                                          <p:stCondLst>
                                            <p:cond delay="500"/>
                                          </p:stCondLst>
                                        </p:cTn>
                                        <p:tgtEl>
                                          <p:spTgt spid="6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81"/>
                                        </p:tgtEl>
                                      </p:cBhvr>
                                    </p:animEffect>
                                    <p:set>
                                      <p:cBhvr>
                                        <p:cTn dur="1" fill="hold">
                                          <p:stCondLst>
                                            <p:cond delay="500"/>
                                          </p:stCondLst>
                                        </p:cTn>
                                        <p:tgtEl>
                                          <p:spTgt spid="6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59"/>
                                        </p:tgtEl>
                                      </p:cBhvr>
                                    </p:animEffect>
                                    <p:set>
                                      <p:cBhvr>
                                        <p:cTn dur="1" fill="hold">
                                          <p:stCondLst>
                                            <p:cond delay="1000"/>
                                          </p:stCondLst>
                                        </p:cTn>
                                        <p:tgtEl>
                                          <p:spTgt spid="7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58"/>
                                        </p:tgtEl>
                                      </p:cBhvr>
                                    </p:animEffect>
                                    <p:set>
                                      <p:cBhvr>
                                        <p:cTn dur="1" fill="hold">
                                          <p:stCondLst>
                                            <p:cond delay="500"/>
                                          </p:stCondLst>
                                        </p:cTn>
                                        <p:tgtEl>
                                          <p:spTgt spid="75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33"/>
          <p:cNvSpPr txBox="1"/>
          <p:nvPr/>
        </p:nvSpPr>
        <p:spPr>
          <a:xfrm>
            <a:off x="3810000" y="2971800"/>
            <a:ext cx="838200" cy="2514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H[0]</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H[1]</a:t>
            </a:r>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H[2]</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H[3]</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766" name="Google Shape;766;p33"/>
          <p:cNvSpPr txBox="1"/>
          <p:nvPr/>
        </p:nvSpPr>
        <p:spPr>
          <a:xfrm>
            <a:off x="3843338" y="338138"/>
            <a:ext cx="838200" cy="2438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G[1]</a:t>
            </a:r>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G[2]</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G[3]</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767" name="Google Shape;767;p33"/>
          <p:cNvSpPr txBox="1"/>
          <p:nvPr/>
        </p:nvSpPr>
        <p:spPr>
          <a:xfrm>
            <a:off x="1263650" y="2747963"/>
            <a:ext cx="344488"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768" name="Google Shape;768;p33"/>
          <p:cNvSpPr txBox="1"/>
          <p:nvPr/>
        </p:nvSpPr>
        <p:spPr>
          <a:xfrm>
            <a:off x="1262063" y="1349375"/>
            <a:ext cx="344487"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769" name="Google Shape;769;p33"/>
          <p:cNvSpPr txBox="1"/>
          <p:nvPr/>
        </p:nvSpPr>
        <p:spPr>
          <a:xfrm>
            <a:off x="1262063" y="3940175"/>
            <a:ext cx="344487"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770" name="Google Shape;770;p33"/>
          <p:cNvSpPr txBox="1"/>
          <p:nvPr/>
        </p:nvSpPr>
        <p:spPr>
          <a:xfrm>
            <a:off x="1185863" y="5311775"/>
            <a:ext cx="344487"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771" name="Google Shape;771;p33"/>
          <p:cNvSpPr txBox="1"/>
          <p:nvPr/>
        </p:nvSpPr>
        <p:spPr>
          <a:xfrm>
            <a:off x="0" y="415925"/>
            <a:ext cx="838200" cy="522287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a:t>
            </a:r>
            <a:r>
              <a:rPr b="1" i="0" lang="en-US" sz="2000" u="none" cap="none" strike="noStrike">
                <a:solidFill>
                  <a:schemeClr val="dk1"/>
                </a:solidFill>
                <a:latin typeface="Times New Roman"/>
                <a:ea typeface="Times New Roman"/>
                <a:cs typeface="Times New Roman"/>
                <a:sym typeface="Times New Roman"/>
              </a:rPr>
              <a:t>   </a:t>
            </a:r>
            <a:r>
              <a:rPr b="1" i="0" lang="en-US" sz="20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300"/>
              <a:buFont typeface="Arial"/>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900"/>
              <a:buFont typeface="Arial"/>
              <a:buNone/>
            </a:pPr>
            <a:r>
              <a:t/>
            </a:r>
            <a:endParaRPr b="1" i="0" sz="9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0" i="0" sz="2400" u="none" cap="none" strike="noStrike">
              <a:solidFill>
                <a:schemeClr val="dk1"/>
              </a:solidFill>
              <a:latin typeface="Arial"/>
              <a:ea typeface="Arial"/>
              <a:cs typeface="Arial"/>
              <a:sym typeface="Arial"/>
            </a:endParaRPr>
          </a:p>
        </p:txBody>
      </p:sp>
      <p:cxnSp>
        <p:nvCxnSpPr>
          <p:cNvPr id="772" name="Google Shape;772;p33"/>
          <p:cNvCxnSpPr/>
          <p:nvPr/>
        </p:nvCxnSpPr>
        <p:spPr>
          <a:xfrm>
            <a:off x="5062538" y="685800"/>
            <a:ext cx="2495550" cy="2611438"/>
          </a:xfrm>
          <a:prstGeom prst="straightConnector1">
            <a:avLst/>
          </a:prstGeom>
          <a:noFill/>
          <a:ln cap="flat" cmpd="sng" w="38100">
            <a:solidFill>
              <a:srgbClr val="FF33CC"/>
            </a:solidFill>
            <a:prstDash val="solid"/>
            <a:round/>
            <a:headEnd len="med" w="med" type="none"/>
            <a:tailEnd len="med" w="med" type="none"/>
          </a:ln>
        </p:spPr>
      </p:cxnSp>
      <p:cxnSp>
        <p:nvCxnSpPr>
          <p:cNvPr id="773" name="Google Shape;773;p33"/>
          <p:cNvCxnSpPr/>
          <p:nvPr/>
        </p:nvCxnSpPr>
        <p:spPr>
          <a:xfrm>
            <a:off x="4986338" y="1349375"/>
            <a:ext cx="2452687" cy="2563813"/>
          </a:xfrm>
          <a:prstGeom prst="straightConnector1">
            <a:avLst/>
          </a:prstGeom>
          <a:noFill/>
          <a:ln cap="flat" cmpd="sng" w="38100">
            <a:solidFill>
              <a:srgbClr val="000099"/>
            </a:solidFill>
            <a:prstDash val="solid"/>
            <a:round/>
            <a:headEnd len="med" w="med" type="none"/>
            <a:tailEnd len="med" w="med" type="none"/>
          </a:ln>
        </p:spPr>
      </p:cxnSp>
      <p:cxnSp>
        <p:nvCxnSpPr>
          <p:cNvPr id="774" name="Google Shape;774;p33"/>
          <p:cNvCxnSpPr/>
          <p:nvPr/>
        </p:nvCxnSpPr>
        <p:spPr>
          <a:xfrm>
            <a:off x="5075238" y="2076450"/>
            <a:ext cx="2406650" cy="2560638"/>
          </a:xfrm>
          <a:prstGeom prst="straightConnector1">
            <a:avLst/>
          </a:prstGeom>
          <a:noFill/>
          <a:ln cap="flat" cmpd="sng" w="38100">
            <a:solidFill>
              <a:srgbClr val="00B050"/>
            </a:solidFill>
            <a:prstDash val="solid"/>
            <a:round/>
            <a:headEnd len="med" w="med" type="none"/>
            <a:tailEnd len="med" w="med" type="none"/>
          </a:ln>
        </p:spPr>
      </p:cxnSp>
      <p:cxnSp>
        <p:nvCxnSpPr>
          <p:cNvPr id="775" name="Google Shape;775;p33"/>
          <p:cNvCxnSpPr/>
          <p:nvPr/>
        </p:nvCxnSpPr>
        <p:spPr>
          <a:xfrm>
            <a:off x="5075238" y="2716213"/>
            <a:ext cx="2406650" cy="2560637"/>
          </a:xfrm>
          <a:prstGeom prst="straightConnector1">
            <a:avLst/>
          </a:prstGeom>
          <a:noFill/>
          <a:ln cap="flat" cmpd="sng" w="38100">
            <a:solidFill>
              <a:srgbClr val="CC6600"/>
            </a:solidFill>
            <a:prstDash val="solid"/>
            <a:round/>
            <a:headEnd len="med" w="med" type="none"/>
            <a:tailEnd len="med" w="med" type="none"/>
          </a:ln>
        </p:spPr>
      </p:cxnSp>
      <p:cxnSp>
        <p:nvCxnSpPr>
          <p:cNvPr id="776" name="Google Shape;776;p33"/>
          <p:cNvCxnSpPr/>
          <p:nvPr/>
        </p:nvCxnSpPr>
        <p:spPr>
          <a:xfrm flipH="1" rot="10800000">
            <a:off x="5006975" y="687388"/>
            <a:ext cx="2452688" cy="2589212"/>
          </a:xfrm>
          <a:prstGeom prst="straightConnector1">
            <a:avLst/>
          </a:prstGeom>
          <a:noFill/>
          <a:ln cap="flat" cmpd="sng" w="38100">
            <a:solidFill>
              <a:srgbClr val="FF33CC"/>
            </a:solidFill>
            <a:prstDash val="solid"/>
            <a:round/>
            <a:headEnd len="med" w="med" type="none"/>
            <a:tailEnd len="med" w="med" type="none"/>
          </a:ln>
        </p:spPr>
      </p:cxnSp>
      <p:cxnSp>
        <p:nvCxnSpPr>
          <p:cNvPr id="777" name="Google Shape;777;p33"/>
          <p:cNvCxnSpPr/>
          <p:nvPr/>
        </p:nvCxnSpPr>
        <p:spPr>
          <a:xfrm flipH="1" rot="10800000">
            <a:off x="5075238" y="1327150"/>
            <a:ext cx="2406650" cy="2560638"/>
          </a:xfrm>
          <a:prstGeom prst="straightConnector1">
            <a:avLst/>
          </a:prstGeom>
          <a:noFill/>
          <a:ln cap="flat" cmpd="sng" w="25400">
            <a:solidFill>
              <a:srgbClr val="000099"/>
            </a:solidFill>
            <a:prstDash val="solid"/>
            <a:round/>
            <a:headEnd len="med" w="med" type="none"/>
            <a:tailEnd len="med" w="med" type="none"/>
          </a:ln>
        </p:spPr>
      </p:cxnSp>
      <p:cxnSp>
        <p:nvCxnSpPr>
          <p:cNvPr id="778" name="Google Shape;778;p33"/>
          <p:cNvCxnSpPr/>
          <p:nvPr/>
        </p:nvCxnSpPr>
        <p:spPr>
          <a:xfrm flipH="1" rot="10800000">
            <a:off x="5075238" y="2093913"/>
            <a:ext cx="2406650" cy="2560637"/>
          </a:xfrm>
          <a:prstGeom prst="straightConnector1">
            <a:avLst/>
          </a:prstGeom>
          <a:noFill/>
          <a:ln cap="flat" cmpd="sng" w="38100">
            <a:solidFill>
              <a:srgbClr val="00B050"/>
            </a:solidFill>
            <a:prstDash val="solid"/>
            <a:round/>
            <a:headEnd len="med" w="med" type="none"/>
            <a:tailEnd len="med" w="med" type="none"/>
          </a:ln>
        </p:spPr>
      </p:cxnSp>
      <p:cxnSp>
        <p:nvCxnSpPr>
          <p:cNvPr id="779" name="Google Shape;779;p33"/>
          <p:cNvCxnSpPr/>
          <p:nvPr/>
        </p:nvCxnSpPr>
        <p:spPr>
          <a:xfrm flipH="1" rot="10800000">
            <a:off x="5075238" y="2716213"/>
            <a:ext cx="2406650" cy="2560637"/>
          </a:xfrm>
          <a:prstGeom prst="straightConnector1">
            <a:avLst/>
          </a:prstGeom>
          <a:noFill/>
          <a:ln cap="flat" cmpd="sng" w="38100">
            <a:solidFill>
              <a:srgbClr val="CC6600"/>
            </a:solidFill>
            <a:prstDash val="solid"/>
            <a:round/>
            <a:headEnd len="med" w="med" type="none"/>
            <a:tailEnd len="med" w="med" type="none"/>
          </a:ln>
        </p:spPr>
      </p:cxnSp>
      <p:cxnSp>
        <p:nvCxnSpPr>
          <p:cNvPr id="780" name="Google Shape;780;p33"/>
          <p:cNvCxnSpPr/>
          <p:nvPr/>
        </p:nvCxnSpPr>
        <p:spPr>
          <a:xfrm flipH="1" rot="10800000">
            <a:off x="752475" y="3309938"/>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781" name="Google Shape;781;p33"/>
          <p:cNvCxnSpPr/>
          <p:nvPr/>
        </p:nvCxnSpPr>
        <p:spPr>
          <a:xfrm>
            <a:off x="752475" y="3943350"/>
            <a:ext cx="7500938" cy="4763"/>
          </a:xfrm>
          <a:prstGeom prst="straightConnector1">
            <a:avLst/>
          </a:prstGeom>
          <a:noFill/>
          <a:ln cap="flat" cmpd="sng" w="9525">
            <a:solidFill>
              <a:srgbClr val="000000"/>
            </a:solidFill>
            <a:prstDash val="solid"/>
            <a:round/>
            <a:headEnd len="med" w="med" type="none"/>
            <a:tailEnd len="med" w="med" type="none"/>
          </a:ln>
        </p:spPr>
      </p:cxnSp>
      <p:cxnSp>
        <p:nvCxnSpPr>
          <p:cNvPr id="782" name="Google Shape;782;p33"/>
          <p:cNvCxnSpPr/>
          <p:nvPr/>
        </p:nvCxnSpPr>
        <p:spPr>
          <a:xfrm>
            <a:off x="6843713" y="3295650"/>
            <a:ext cx="517525" cy="0"/>
          </a:xfrm>
          <a:prstGeom prst="straightConnector1">
            <a:avLst/>
          </a:prstGeom>
          <a:noFill/>
          <a:ln cap="flat" cmpd="sng" w="9525">
            <a:solidFill>
              <a:srgbClr val="000000"/>
            </a:solidFill>
            <a:prstDash val="solid"/>
            <a:round/>
            <a:headEnd len="med" w="med" type="none"/>
            <a:tailEnd len="med" w="med" type="triangle"/>
          </a:ln>
        </p:spPr>
      </p:cxnSp>
      <p:cxnSp>
        <p:nvCxnSpPr>
          <p:cNvPr id="783" name="Google Shape;783;p33"/>
          <p:cNvCxnSpPr/>
          <p:nvPr/>
        </p:nvCxnSpPr>
        <p:spPr>
          <a:xfrm>
            <a:off x="6792913" y="3948113"/>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784" name="Google Shape;784;p33"/>
          <p:cNvCxnSpPr/>
          <p:nvPr/>
        </p:nvCxnSpPr>
        <p:spPr>
          <a:xfrm>
            <a:off x="6792913" y="4664075"/>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785" name="Google Shape;785;p33"/>
          <p:cNvCxnSpPr/>
          <p:nvPr/>
        </p:nvCxnSpPr>
        <p:spPr>
          <a:xfrm>
            <a:off x="6792913" y="5303838"/>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786" name="Google Shape;786;p33"/>
          <p:cNvCxnSpPr/>
          <p:nvPr/>
        </p:nvCxnSpPr>
        <p:spPr>
          <a:xfrm flipH="1" rot="10800000">
            <a:off x="5029200" y="682625"/>
            <a:ext cx="2455863" cy="3175"/>
          </a:xfrm>
          <a:prstGeom prst="straightConnector1">
            <a:avLst/>
          </a:prstGeom>
          <a:noFill/>
          <a:ln cap="flat" cmpd="sng" w="38100">
            <a:solidFill>
              <a:srgbClr val="FF33CC"/>
            </a:solidFill>
            <a:prstDash val="solid"/>
            <a:round/>
            <a:headEnd len="med" w="med" type="none"/>
            <a:tailEnd len="med" w="med" type="triangle"/>
          </a:ln>
        </p:spPr>
      </p:cxnSp>
      <p:cxnSp>
        <p:nvCxnSpPr>
          <p:cNvPr id="787" name="Google Shape;787;p33"/>
          <p:cNvCxnSpPr/>
          <p:nvPr/>
        </p:nvCxnSpPr>
        <p:spPr>
          <a:xfrm flipH="1" rot="10800000">
            <a:off x="5006975" y="1593850"/>
            <a:ext cx="2236788" cy="2346325"/>
          </a:xfrm>
          <a:prstGeom prst="straightConnector1">
            <a:avLst/>
          </a:prstGeom>
          <a:noFill/>
          <a:ln cap="flat" cmpd="sng" w="38100">
            <a:solidFill>
              <a:srgbClr val="000099"/>
            </a:solidFill>
            <a:prstDash val="solid"/>
            <a:round/>
            <a:headEnd len="med" w="med" type="none"/>
            <a:tailEnd len="med" w="med" type="triangle"/>
          </a:ln>
        </p:spPr>
      </p:cxnSp>
      <p:cxnSp>
        <p:nvCxnSpPr>
          <p:cNvPr id="788" name="Google Shape;788;p33"/>
          <p:cNvCxnSpPr/>
          <p:nvPr/>
        </p:nvCxnSpPr>
        <p:spPr>
          <a:xfrm flipH="1" rot="10800000">
            <a:off x="5132388" y="2859088"/>
            <a:ext cx="2233612" cy="2347912"/>
          </a:xfrm>
          <a:prstGeom prst="straightConnector1">
            <a:avLst/>
          </a:prstGeom>
          <a:noFill/>
          <a:ln cap="flat" cmpd="sng" w="38100">
            <a:solidFill>
              <a:srgbClr val="CC6600"/>
            </a:solidFill>
            <a:prstDash val="solid"/>
            <a:round/>
            <a:headEnd len="med" w="med" type="none"/>
            <a:tailEnd len="med" w="med" type="triangle"/>
          </a:ln>
        </p:spPr>
      </p:cxnSp>
      <p:cxnSp>
        <p:nvCxnSpPr>
          <p:cNvPr id="789" name="Google Shape;789;p33"/>
          <p:cNvCxnSpPr/>
          <p:nvPr/>
        </p:nvCxnSpPr>
        <p:spPr>
          <a:xfrm>
            <a:off x="3986213" y="5302250"/>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790" name="Google Shape;790;p33"/>
          <p:cNvCxnSpPr/>
          <p:nvPr/>
        </p:nvCxnSpPr>
        <p:spPr>
          <a:xfrm>
            <a:off x="4000500" y="4657725"/>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791" name="Google Shape;791;p33"/>
          <p:cNvCxnSpPr/>
          <p:nvPr/>
        </p:nvCxnSpPr>
        <p:spPr>
          <a:xfrm>
            <a:off x="4000500" y="3948113"/>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792" name="Google Shape;792;p33"/>
          <p:cNvCxnSpPr/>
          <p:nvPr/>
        </p:nvCxnSpPr>
        <p:spPr>
          <a:xfrm>
            <a:off x="2628900" y="3297238"/>
            <a:ext cx="1028700" cy="1350962"/>
          </a:xfrm>
          <a:prstGeom prst="straightConnector1">
            <a:avLst/>
          </a:prstGeom>
          <a:noFill/>
          <a:ln cap="flat" cmpd="sng" w="38100">
            <a:solidFill>
              <a:srgbClr val="002060"/>
            </a:solidFill>
            <a:prstDash val="solid"/>
            <a:round/>
            <a:headEnd len="med" w="med" type="none"/>
            <a:tailEnd len="med" w="med" type="none"/>
          </a:ln>
        </p:spPr>
      </p:cxnSp>
      <p:cxnSp>
        <p:nvCxnSpPr>
          <p:cNvPr id="793" name="Google Shape;793;p33"/>
          <p:cNvCxnSpPr/>
          <p:nvPr/>
        </p:nvCxnSpPr>
        <p:spPr>
          <a:xfrm>
            <a:off x="2954338" y="464502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794" name="Google Shape;794;p33"/>
          <p:cNvCxnSpPr/>
          <p:nvPr/>
        </p:nvCxnSpPr>
        <p:spPr>
          <a:xfrm>
            <a:off x="717550" y="3949700"/>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795" name="Google Shape;795;p33"/>
          <p:cNvCxnSpPr/>
          <p:nvPr/>
        </p:nvCxnSpPr>
        <p:spPr>
          <a:xfrm>
            <a:off x="904875" y="2740025"/>
            <a:ext cx="688975" cy="0"/>
          </a:xfrm>
          <a:prstGeom prst="straightConnector1">
            <a:avLst/>
          </a:prstGeom>
          <a:noFill/>
          <a:ln cap="flat" cmpd="sng" w="9525">
            <a:solidFill>
              <a:srgbClr val="000000"/>
            </a:solidFill>
            <a:prstDash val="solid"/>
            <a:round/>
            <a:headEnd len="med" w="med" type="none"/>
            <a:tailEnd len="med" w="med" type="triangle"/>
          </a:ln>
        </p:spPr>
      </p:cxnSp>
      <p:cxnSp>
        <p:nvCxnSpPr>
          <p:cNvPr id="796" name="Google Shape;796;p33"/>
          <p:cNvCxnSpPr/>
          <p:nvPr/>
        </p:nvCxnSpPr>
        <p:spPr>
          <a:xfrm>
            <a:off x="949325" y="1335088"/>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797" name="Google Shape;797;p33"/>
          <p:cNvCxnSpPr/>
          <p:nvPr/>
        </p:nvCxnSpPr>
        <p:spPr>
          <a:xfrm flipH="1" rot="10800000">
            <a:off x="2667000" y="3281363"/>
            <a:ext cx="965200" cy="1366837"/>
          </a:xfrm>
          <a:prstGeom prst="straightConnector1">
            <a:avLst/>
          </a:prstGeom>
          <a:noFill/>
          <a:ln cap="flat" cmpd="sng" w="38100">
            <a:solidFill>
              <a:srgbClr val="002060"/>
            </a:solidFill>
            <a:prstDash val="solid"/>
            <a:round/>
            <a:headEnd len="med" w="med" type="none"/>
            <a:tailEnd len="med" w="med" type="none"/>
          </a:ln>
        </p:spPr>
      </p:cxnSp>
      <p:cxnSp>
        <p:nvCxnSpPr>
          <p:cNvPr id="798" name="Google Shape;798;p33"/>
          <p:cNvCxnSpPr/>
          <p:nvPr/>
        </p:nvCxnSpPr>
        <p:spPr>
          <a:xfrm flipH="1" rot="10800000">
            <a:off x="2768600" y="712788"/>
            <a:ext cx="965200" cy="1365250"/>
          </a:xfrm>
          <a:prstGeom prst="straightConnector1">
            <a:avLst/>
          </a:prstGeom>
          <a:noFill/>
          <a:ln cap="flat" cmpd="sng" w="38100">
            <a:solidFill>
              <a:srgbClr val="996600"/>
            </a:solidFill>
            <a:prstDash val="solid"/>
            <a:round/>
            <a:headEnd len="med" w="med" type="none"/>
            <a:tailEnd len="med" w="med" type="none"/>
          </a:ln>
        </p:spPr>
      </p:cxnSp>
      <p:cxnSp>
        <p:nvCxnSpPr>
          <p:cNvPr id="799" name="Google Shape;799;p33"/>
          <p:cNvCxnSpPr/>
          <p:nvPr/>
        </p:nvCxnSpPr>
        <p:spPr>
          <a:xfrm>
            <a:off x="2768600" y="712788"/>
            <a:ext cx="965200" cy="1365250"/>
          </a:xfrm>
          <a:prstGeom prst="straightConnector1">
            <a:avLst/>
          </a:prstGeom>
          <a:noFill/>
          <a:ln cap="flat" cmpd="sng" w="38100">
            <a:solidFill>
              <a:srgbClr val="996600"/>
            </a:solidFill>
            <a:prstDash val="solid"/>
            <a:round/>
            <a:headEnd len="med" w="med" type="none"/>
            <a:tailEnd len="med" w="med" type="none"/>
          </a:ln>
        </p:spPr>
      </p:cxnSp>
      <p:cxnSp>
        <p:nvCxnSpPr>
          <p:cNvPr id="800" name="Google Shape;800;p33"/>
          <p:cNvCxnSpPr/>
          <p:nvPr/>
        </p:nvCxnSpPr>
        <p:spPr>
          <a:xfrm>
            <a:off x="2982913" y="2725738"/>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801" name="Google Shape;801;p33"/>
          <p:cNvCxnSpPr/>
          <p:nvPr/>
        </p:nvCxnSpPr>
        <p:spPr>
          <a:xfrm>
            <a:off x="3011488" y="2103438"/>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802" name="Google Shape;802;p33"/>
          <p:cNvCxnSpPr/>
          <p:nvPr/>
        </p:nvCxnSpPr>
        <p:spPr>
          <a:xfrm>
            <a:off x="1579563" y="2740025"/>
            <a:ext cx="685800" cy="0"/>
          </a:xfrm>
          <a:prstGeom prst="straightConnector1">
            <a:avLst/>
          </a:prstGeom>
          <a:noFill/>
          <a:ln cap="flat" cmpd="sng" w="9525">
            <a:solidFill>
              <a:srgbClr val="000000"/>
            </a:solidFill>
            <a:prstDash val="solid"/>
            <a:round/>
            <a:headEnd len="med" w="med" type="none"/>
            <a:tailEnd len="med" w="med" type="triangle"/>
          </a:ln>
        </p:spPr>
      </p:cxnSp>
      <p:cxnSp>
        <p:nvCxnSpPr>
          <p:cNvPr id="803" name="Google Shape;803;p33"/>
          <p:cNvCxnSpPr/>
          <p:nvPr/>
        </p:nvCxnSpPr>
        <p:spPr>
          <a:xfrm>
            <a:off x="674688" y="681038"/>
            <a:ext cx="7502525" cy="4762"/>
          </a:xfrm>
          <a:prstGeom prst="straightConnector1">
            <a:avLst/>
          </a:prstGeom>
          <a:noFill/>
          <a:ln cap="flat" cmpd="sng" w="9525">
            <a:solidFill>
              <a:srgbClr val="000000"/>
            </a:solidFill>
            <a:prstDash val="solid"/>
            <a:round/>
            <a:headEnd len="med" w="med" type="none"/>
            <a:tailEnd len="med" w="med" type="none"/>
          </a:ln>
        </p:spPr>
      </p:cxnSp>
      <p:cxnSp>
        <p:nvCxnSpPr>
          <p:cNvPr id="804" name="Google Shape;804;p33"/>
          <p:cNvCxnSpPr/>
          <p:nvPr/>
        </p:nvCxnSpPr>
        <p:spPr>
          <a:xfrm>
            <a:off x="709613" y="1330325"/>
            <a:ext cx="7500937" cy="4763"/>
          </a:xfrm>
          <a:prstGeom prst="straightConnector1">
            <a:avLst/>
          </a:prstGeom>
          <a:noFill/>
          <a:ln cap="flat" cmpd="sng" w="9525">
            <a:solidFill>
              <a:srgbClr val="000000"/>
            </a:solidFill>
            <a:prstDash val="solid"/>
            <a:round/>
            <a:headEnd len="med" w="med" type="none"/>
            <a:tailEnd len="med" w="med" type="none"/>
          </a:ln>
        </p:spPr>
      </p:cxnSp>
      <p:cxnSp>
        <p:nvCxnSpPr>
          <p:cNvPr id="805" name="Google Shape;805;p33"/>
          <p:cNvCxnSpPr/>
          <p:nvPr/>
        </p:nvCxnSpPr>
        <p:spPr>
          <a:xfrm>
            <a:off x="752475" y="2095500"/>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806" name="Google Shape;806;p33"/>
          <p:cNvCxnSpPr/>
          <p:nvPr/>
        </p:nvCxnSpPr>
        <p:spPr>
          <a:xfrm>
            <a:off x="736600" y="2728913"/>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807" name="Google Shape;807;p33"/>
          <p:cNvCxnSpPr/>
          <p:nvPr/>
        </p:nvCxnSpPr>
        <p:spPr>
          <a:xfrm>
            <a:off x="752475" y="4656138"/>
            <a:ext cx="7500938" cy="4762"/>
          </a:xfrm>
          <a:prstGeom prst="straightConnector1">
            <a:avLst/>
          </a:prstGeom>
          <a:noFill/>
          <a:ln cap="flat" cmpd="sng" w="9525">
            <a:solidFill>
              <a:srgbClr val="000000"/>
            </a:solidFill>
            <a:prstDash val="solid"/>
            <a:round/>
            <a:headEnd len="med" w="med" type="none"/>
            <a:tailEnd len="med" w="med" type="none"/>
          </a:ln>
        </p:spPr>
      </p:cxnSp>
      <p:cxnSp>
        <p:nvCxnSpPr>
          <p:cNvPr id="808" name="Google Shape;808;p33"/>
          <p:cNvCxnSpPr/>
          <p:nvPr/>
        </p:nvCxnSpPr>
        <p:spPr>
          <a:xfrm>
            <a:off x="674688" y="5300663"/>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809" name="Google Shape;809;p33"/>
          <p:cNvCxnSpPr/>
          <p:nvPr/>
        </p:nvCxnSpPr>
        <p:spPr>
          <a:xfrm>
            <a:off x="4964113" y="1335088"/>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810" name="Google Shape;810;p33"/>
          <p:cNvCxnSpPr/>
          <p:nvPr/>
        </p:nvCxnSpPr>
        <p:spPr>
          <a:xfrm>
            <a:off x="5006975" y="3309938"/>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811" name="Google Shape;811;p33"/>
          <p:cNvCxnSpPr/>
          <p:nvPr/>
        </p:nvCxnSpPr>
        <p:spPr>
          <a:xfrm>
            <a:off x="4964113" y="3943350"/>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812" name="Google Shape;812;p33"/>
          <p:cNvCxnSpPr/>
          <p:nvPr/>
        </p:nvCxnSpPr>
        <p:spPr>
          <a:xfrm>
            <a:off x="5029200" y="4648200"/>
            <a:ext cx="2455863" cy="12700"/>
          </a:xfrm>
          <a:prstGeom prst="straightConnector1">
            <a:avLst/>
          </a:prstGeom>
          <a:noFill/>
          <a:ln cap="flat" cmpd="sng" w="38100">
            <a:solidFill>
              <a:srgbClr val="00B050"/>
            </a:solidFill>
            <a:prstDash val="solid"/>
            <a:round/>
            <a:headEnd len="med" w="med" type="none"/>
            <a:tailEnd len="med" w="med" type="triangle"/>
          </a:ln>
        </p:spPr>
      </p:cxnSp>
      <p:cxnSp>
        <p:nvCxnSpPr>
          <p:cNvPr id="813" name="Google Shape;813;p33"/>
          <p:cNvCxnSpPr/>
          <p:nvPr/>
        </p:nvCxnSpPr>
        <p:spPr>
          <a:xfrm>
            <a:off x="5029200" y="5300663"/>
            <a:ext cx="2438400" cy="0"/>
          </a:xfrm>
          <a:prstGeom prst="straightConnector1">
            <a:avLst/>
          </a:prstGeom>
          <a:noFill/>
          <a:ln cap="flat" cmpd="sng" w="38100">
            <a:solidFill>
              <a:srgbClr val="CC6600"/>
            </a:solidFill>
            <a:prstDash val="solid"/>
            <a:round/>
            <a:headEnd len="med" w="med" type="none"/>
            <a:tailEnd len="med" w="med" type="triangle"/>
          </a:ln>
        </p:spPr>
      </p:cxnSp>
      <p:sp>
        <p:nvSpPr>
          <p:cNvPr id="814" name="Google Shape;814;p33"/>
          <p:cNvSpPr txBox="1"/>
          <p:nvPr/>
        </p:nvSpPr>
        <p:spPr>
          <a:xfrm>
            <a:off x="3549650" y="2770188"/>
            <a:ext cx="344488"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815" name="Google Shape;815;p33"/>
          <p:cNvSpPr txBox="1"/>
          <p:nvPr/>
        </p:nvSpPr>
        <p:spPr>
          <a:xfrm>
            <a:off x="3590925" y="21717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816" name="Google Shape;816;p33"/>
          <p:cNvSpPr txBox="1"/>
          <p:nvPr/>
        </p:nvSpPr>
        <p:spPr>
          <a:xfrm>
            <a:off x="3452813" y="4683125"/>
            <a:ext cx="342900"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grpSp>
        <p:nvGrpSpPr>
          <p:cNvPr id="817" name="Google Shape;817;p33"/>
          <p:cNvGrpSpPr/>
          <p:nvPr/>
        </p:nvGrpSpPr>
        <p:grpSpPr>
          <a:xfrm>
            <a:off x="1109663" y="695325"/>
            <a:ext cx="414337" cy="4595813"/>
            <a:chOff x="1110342" y="542925"/>
            <a:chExt cx="553358" cy="4596267"/>
          </a:xfrm>
        </p:grpSpPr>
        <p:cxnSp>
          <p:nvCxnSpPr>
            <p:cNvPr id="818" name="Google Shape;818;p33"/>
            <p:cNvCxnSpPr/>
            <p:nvPr/>
          </p:nvCxnSpPr>
          <p:spPr>
            <a:xfrm>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819" name="Google Shape;819;p33"/>
            <p:cNvCxnSpPr/>
            <p:nvPr/>
          </p:nvCxnSpPr>
          <p:spPr>
            <a:xfrm flipH="1">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820" name="Google Shape;820;p33"/>
            <p:cNvCxnSpPr/>
            <p:nvPr/>
          </p:nvCxnSpPr>
          <p:spPr>
            <a:xfrm>
              <a:off x="1143000" y="1933121"/>
              <a:ext cx="515938" cy="639763"/>
            </a:xfrm>
            <a:prstGeom prst="straightConnector1">
              <a:avLst/>
            </a:prstGeom>
            <a:noFill/>
            <a:ln cap="flat" cmpd="sng" w="38100">
              <a:solidFill>
                <a:srgbClr val="003300"/>
              </a:solidFill>
              <a:prstDash val="solid"/>
              <a:round/>
              <a:headEnd len="med" w="med" type="none"/>
              <a:tailEnd len="med" w="med" type="none"/>
            </a:ln>
          </p:spPr>
        </p:cxnSp>
        <p:cxnSp>
          <p:nvCxnSpPr>
            <p:cNvPr id="821" name="Google Shape;821;p33"/>
            <p:cNvCxnSpPr/>
            <p:nvPr/>
          </p:nvCxnSpPr>
          <p:spPr>
            <a:xfrm flipH="1">
              <a:off x="1139825" y="1933575"/>
              <a:ext cx="514350" cy="639763"/>
            </a:xfrm>
            <a:prstGeom prst="straightConnector1">
              <a:avLst/>
            </a:prstGeom>
            <a:noFill/>
            <a:ln cap="flat" cmpd="sng" w="38100">
              <a:solidFill>
                <a:srgbClr val="003300"/>
              </a:solidFill>
              <a:prstDash val="solid"/>
              <a:round/>
              <a:headEnd len="med" w="med" type="none"/>
              <a:tailEnd len="med" w="med" type="none"/>
            </a:ln>
          </p:spPr>
        </p:cxnSp>
        <p:cxnSp>
          <p:nvCxnSpPr>
            <p:cNvPr id="822" name="Google Shape;822;p33"/>
            <p:cNvCxnSpPr/>
            <p:nvPr/>
          </p:nvCxnSpPr>
          <p:spPr>
            <a:xfrm>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823" name="Google Shape;823;p33"/>
            <p:cNvCxnSpPr/>
            <p:nvPr/>
          </p:nvCxnSpPr>
          <p:spPr>
            <a:xfrm flipH="1">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824" name="Google Shape;824;p33"/>
            <p:cNvCxnSpPr/>
            <p:nvPr/>
          </p:nvCxnSpPr>
          <p:spPr>
            <a:xfrm>
              <a:off x="1143000" y="4499429"/>
              <a:ext cx="517525" cy="639763"/>
            </a:xfrm>
            <a:prstGeom prst="straightConnector1">
              <a:avLst/>
            </a:prstGeom>
            <a:noFill/>
            <a:ln cap="flat" cmpd="sng" w="38100">
              <a:solidFill>
                <a:srgbClr val="003300"/>
              </a:solidFill>
              <a:prstDash val="solid"/>
              <a:round/>
              <a:headEnd len="med" w="med" type="none"/>
              <a:tailEnd len="med" w="med" type="none"/>
            </a:ln>
          </p:spPr>
        </p:cxnSp>
        <p:cxnSp>
          <p:nvCxnSpPr>
            <p:cNvPr id="825" name="Google Shape;825;p33"/>
            <p:cNvCxnSpPr/>
            <p:nvPr/>
          </p:nvCxnSpPr>
          <p:spPr>
            <a:xfrm flipH="1">
              <a:off x="1110342" y="4499429"/>
              <a:ext cx="517525" cy="639763"/>
            </a:xfrm>
            <a:prstGeom prst="straightConnector1">
              <a:avLst/>
            </a:prstGeom>
            <a:noFill/>
            <a:ln cap="flat" cmpd="sng" w="38100">
              <a:solidFill>
                <a:srgbClr val="003300"/>
              </a:solidFill>
              <a:prstDash val="solid"/>
              <a:round/>
              <a:headEnd len="med" w="med" type="none"/>
              <a:tailEnd len="med" w="med" type="none"/>
            </a:ln>
          </p:spPr>
        </p:cxnSp>
      </p:grpSp>
      <p:cxnSp>
        <p:nvCxnSpPr>
          <p:cNvPr id="826" name="Google Shape;826;p33"/>
          <p:cNvCxnSpPr/>
          <p:nvPr/>
        </p:nvCxnSpPr>
        <p:spPr>
          <a:xfrm>
            <a:off x="5105400" y="2743200"/>
            <a:ext cx="2438400" cy="0"/>
          </a:xfrm>
          <a:prstGeom prst="straightConnector1">
            <a:avLst/>
          </a:prstGeom>
          <a:noFill/>
          <a:ln cap="flat" cmpd="sng" w="38100">
            <a:solidFill>
              <a:srgbClr val="CC6600"/>
            </a:solidFill>
            <a:prstDash val="solid"/>
            <a:round/>
            <a:headEnd len="med" w="med" type="none"/>
            <a:tailEnd len="med" w="med" type="triangle"/>
          </a:ln>
        </p:spPr>
      </p:cxnSp>
      <p:cxnSp>
        <p:nvCxnSpPr>
          <p:cNvPr id="827" name="Google Shape;827;p33"/>
          <p:cNvCxnSpPr/>
          <p:nvPr/>
        </p:nvCxnSpPr>
        <p:spPr>
          <a:xfrm>
            <a:off x="5029200" y="2079625"/>
            <a:ext cx="2455863" cy="12700"/>
          </a:xfrm>
          <a:prstGeom prst="straightConnector1">
            <a:avLst/>
          </a:prstGeom>
          <a:noFill/>
          <a:ln cap="flat" cmpd="sng" w="38100">
            <a:solidFill>
              <a:srgbClr val="00B050"/>
            </a:solidFill>
            <a:prstDash val="solid"/>
            <a:round/>
            <a:headEnd len="med" w="med" type="none"/>
            <a:tailEnd len="med" w="med" type="triangle"/>
          </a:ln>
        </p:spPr>
      </p:cxnSp>
      <p:sp>
        <p:nvSpPr>
          <p:cNvPr id="828" name="Google Shape;828;p33"/>
          <p:cNvSpPr txBox="1"/>
          <p:nvPr/>
        </p:nvSpPr>
        <p:spPr>
          <a:xfrm>
            <a:off x="8382000" y="304800"/>
            <a:ext cx="873125" cy="59642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8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X[4]</a:t>
            </a:r>
            <a:endParaRPr/>
          </a:p>
          <a:p>
            <a:pPr indent="0" lvl="0" marL="0" marR="0" rtl="0" algn="l">
              <a:spcBef>
                <a:spcPts val="1000"/>
              </a:spcBef>
              <a:spcAft>
                <a:spcPts val="0"/>
              </a:spcAft>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X[5]</a:t>
            </a:r>
            <a:endParaRPr/>
          </a:p>
          <a:p>
            <a:pPr indent="0" lvl="0" marL="0" marR="0" rtl="0" algn="l">
              <a:spcBef>
                <a:spcPts val="1000"/>
              </a:spcBef>
              <a:spcAft>
                <a:spcPts val="0"/>
              </a:spcAft>
              <a:buNone/>
            </a:pPr>
            <a:r>
              <a:t/>
            </a:r>
            <a:endParaRPr b="1" i="0" sz="7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X[6]</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X[7]</a:t>
            </a:r>
            <a:endParaRPr b="0" i="0" sz="2000" u="none" cap="none" strike="noStrike">
              <a:solidFill>
                <a:schemeClr val="dk1"/>
              </a:solidFill>
              <a:latin typeface="Arial"/>
              <a:ea typeface="Arial"/>
              <a:cs typeface="Arial"/>
              <a:sym typeface="Arial"/>
            </a:endParaRPr>
          </a:p>
        </p:txBody>
      </p:sp>
      <p:sp>
        <p:nvSpPr>
          <p:cNvPr id="829" name="Google Shape;829;p33"/>
          <p:cNvSpPr/>
          <p:nvPr/>
        </p:nvSpPr>
        <p:spPr>
          <a:xfrm>
            <a:off x="0" y="0"/>
            <a:ext cx="9144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830" name="Google Shape;830;p33"/>
          <p:cNvSpPr/>
          <p:nvPr/>
        </p:nvSpPr>
        <p:spPr>
          <a:xfrm>
            <a:off x="0" y="70485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831" name="Google Shape;831;p33"/>
          <p:cNvSpPr txBox="1"/>
          <p:nvPr/>
        </p:nvSpPr>
        <p:spPr>
          <a:xfrm>
            <a:off x="3436938" y="5322888"/>
            <a:ext cx="342900" cy="2730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pic>
        <p:nvPicPr>
          <p:cNvPr id="832" name="Google Shape;832;p33"/>
          <p:cNvPicPr preferRelativeResize="0"/>
          <p:nvPr/>
        </p:nvPicPr>
        <p:blipFill rotWithShape="1">
          <a:blip r:embed="rId3">
            <a:alphaModFix/>
          </a:blip>
          <a:srcRect b="0" l="0" r="0" t="0"/>
          <a:stretch/>
        </p:blipFill>
        <p:spPr>
          <a:xfrm>
            <a:off x="7239000" y="685800"/>
            <a:ext cx="495300" cy="485775"/>
          </a:xfrm>
          <a:prstGeom prst="rect">
            <a:avLst/>
          </a:prstGeom>
          <a:noFill/>
          <a:ln>
            <a:noFill/>
          </a:ln>
        </p:spPr>
      </p:pic>
      <p:pic>
        <p:nvPicPr>
          <p:cNvPr id="833" name="Google Shape;833;p33"/>
          <p:cNvPicPr preferRelativeResize="0"/>
          <p:nvPr/>
        </p:nvPicPr>
        <p:blipFill rotWithShape="1">
          <a:blip r:embed="rId4">
            <a:alphaModFix/>
          </a:blip>
          <a:srcRect b="0" l="0" r="0" t="0"/>
          <a:stretch/>
        </p:blipFill>
        <p:spPr>
          <a:xfrm>
            <a:off x="7277100" y="1266825"/>
            <a:ext cx="495300" cy="485775"/>
          </a:xfrm>
          <a:prstGeom prst="rect">
            <a:avLst/>
          </a:prstGeom>
          <a:noFill/>
          <a:ln>
            <a:noFill/>
          </a:ln>
        </p:spPr>
      </p:pic>
      <p:pic>
        <p:nvPicPr>
          <p:cNvPr id="834" name="Google Shape;834;p33"/>
          <p:cNvPicPr preferRelativeResize="0"/>
          <p:nvPr/>
        </p:nvPicPr>
        <p:blipFill rotWithShape="1">
          <a:blip r:embed="rId5">
            <a:alphaModFix/>
          </a:blip>
          <a:srcRect b="0" l="0" r="0" t="0"/>
          <a:stretch/>
        </p:blipFill>
        <p:spPr>
          <a:xfrm>
            <a:off x="7315200" y="2057400"/>
            <a:ext cx="495300" cy="485775"/>
          </a:xfrm>
          <a:prstGeom prst="rect">
            <a:avLst/>
          </a:prstGeom>
          <a:noFill/>
          <a:ln>
            <a:noFill/>
          </a:ln>
        </p:spPr>
      </p:pic>
      <p:pic>
        <p:nvPicPr>
          <p:cNvPr id="835" name="Google Shape;835;p33"/>
          <p:cNvPicPr preferRelativeResize="0"/>
          <p:nvPr/>
        </p:nvPicPr>
        <p:blipFill rotWithShape="1">
          <a:blip r:embed="rId6">
            <a:alphaModFix/>
          </a:blip>
          <a:srcRect b="0" l="0" r="0" t="0"/>
          <a:stretch/>
        </p:blipFill>
        <p:spPr>
          <a:xfrm>
            <a:off x="7353300" y="2638425"/>
            <a:ext cx="495300" cy="485775"/>
          </a:xfrm>
          <a:prstGeom prst="rect">
            <a:avLst/>
          </a:prstGeom>
          <a:noFill/>
          <a:ln>
            <a:noFill/>
          </a:ln>
        </p:spPr>
      </p:pic>
      <p:pic>
        <p:nvPicPr>
          <p:cNvPr id="836" name="Google Shape;836;p33"/>
          <p:cNvPicPr preferRelativeResize="0"/>
          <p:nvPr/>
        </p:nvPicPr>
        <p:blipFill rotWithShape="1">
          <a:blip r:embed="rId7">
            <a:alphaModFix/>
          </a:blip>
          <a:srcRect b="0" l="0" r="0" t="0"/>
          <a:stretch/>
        </p:blipFill>
        <p:spPr>
          <a:xfrm>
            <a:off x="7239000" y="3276600"/>
            <a:ext cx="495300" cy="485775"/>
          </a:xfrm>
          <a:prstGeom prst="rect">
            <a:avLst/>
          </a:prstGeom>
          <a:noFill/>
          <a:ln>
            <a:noFill/>
          </a:ln>
        </p:spPr>
      </p:pic>
      <p:pic>
        <p:nvPicPr>
          <p:cNvPr id="837" name="Google Shape;837;p33"/>
          <p:cNvPicPr preferRelativeResize="0"/>
          <p:nvPr/>
        </p:nvPicPr>
        <p:blipFill rotWithShape="1">
          <a:blip r:embed="rId8">
            <a:alphaModFix/>
          </a:blip>
          <a:srcRect b="0" l="0" r="0" t="0"/>
          <a:stretch/>
        </p:blipFill>
        <p:spPr>
          <a:xfrm>
            <a:off x="7200900" y="4654550"/>
            <a:ext cx="495300" cy="485775"/>
          </a:xfrm>
          <a:prstGeom prst="rect">
            <a:avLst/>
          </a:prstGeom>
          <a:noFill/>
          <a:ln>
            <a:noFill/>
          </a:ln>
        </p:spPr>
      </p:pic>
      <p:pic>
        <p:nvPicPr>
          <p:cNvPr id="838" name="Google Shape;838;p33"/>
          <p:cNvPicPr preferRelativeResize="0"/>
          <p:nvPr/>
        </p:nvPicPr>
        <p:blipFill rotWithShape="1">
          <a:blip r:embed="rId9">
            <a:alphaModFix/>
          </a:blip>
          <a:srcRect b="0" l="0" r="0" t="0"/>
          <a:stretch/>
        </p:blipFill>
        <p:spPr>
          <a:xfrm>
            <a:off x="7200900" y="5264150"/>
            <a:ext cx="495300" cy="485775"/>
          </a:xfrm>
          <a:prstGeom prst="rect">
            <a:avLst/>
          </a:prstGeom>
          <a:noFill/>
          <a:ln>
            <a:noFill/>
          </a:ln>
        </p:spPr>
      </p:pic>
      <p:grpSp>
        <p:nvGrpSpPr>
          <p:cNvPr id="839" name="Google Shape;839;p33"/>
          <p:cNvGrpSpPr/>
          <p:nvPr/>
        </p:nvGrpSpPr>
        <p:grpSpPr>
          <a:xfrm>
            <a:off x="0" y="6324600"/>
            <a:ext cx="9144000" cy="568325"/>
            <a:chOff x="0" y="6324600"/>
            <a:chExt cx="9144000" cy="568325"/>
          </a:xfrm>
        </p:grpSpPr>
        <p:sp>
          <p:nvSpPr>
            <p:cNvPr id="840" name="Google Shape;840;p33"/>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841" name="Google Shape;841;p33"/>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842" name="Google Shape;842;p33"/>
          <p:cNvSpPr txBox="1"/>
          <p:nvPr/>
        </p:nvSpPr>
        <p:spPr>
          <a:xfrm>
            <a:off x="0" y="428625"/>
            <a:ext cx="838200" cy="522287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a:t>
            </a:r>
            <a:r>
              <a:rPr b="1" i="0" lang="en-US" sz="2000" u="none" cap="none" strike="noStrike">
                <a:solidFill>
                  <a:schemeClr val="dk1"/>
                </a:solidFill>
                <a:latin typeface="Times New Roman"/>
                <a:ea typeface="Times New Roman"/>
                <a:cs typeface="Times New Roman"/>
                <a:sym typeface="Times New Roman"/>
              </a:rPr>
              <a:t> 0 </a:t>
            </a:r>
            <a:r>
              <a:rPr b="1" i="0" lang="en-US" sz="20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300"/>
              <a:buFont typeface="Arial"/>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[ 4 ]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900"/>
              <a:buFont typeface="Arial"/>
              <a:buNone/>
            </a:pPr>
            <a:r>
              <a:t/>
            </a:r>
            <a:endParaRPr b="1" i="0" sz="9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[ 2 ]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[ 6 ]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0" i="0" sz="2400" u="none" cap="none" strike="noStrike">
              <a:solidFill>
                <a:schemeClr val="dk1"/>
              </a:solidFill>
              <a:latin typeface="Arial"/>
              <a:ea typeface="Arial"/>
              <a:cs typeface="Arial"/>
              <a:sym typeface="Arial"/>
            </a:endParaRPr>
          </a:p>
        </p:txBody>
      </p:sp>
      <p:cxnSp>
        <p:nvCxnSpPr>
          <p:cNvPr id="843" name="Google Shape;843;p33"/>
          <p:cNvCxnSpPr/>
          <p:nvPr/>
        </p:nvCxnSpPr>
        <p:spPr>
          <a:xfrm>
            <a:off x="2590800" y="1295400"/>
            <a:ext cx="1143000" cy="1447800"/>
          </a:xfrm>
          <a:prstGeom prst="straightConnector1">
            <a:avLst/>
          </a:prstGeom>
          <a:noFill/>
          <a:ln cap="flat" cmpd="sng" w="38100">
            <a:solidFill>
              <a:srgbClr val="FF33CC"/>
            </a:solidFill>
            <a:prstDash val="solid"/>
            <a:round/>
            <a:headEnd len="med" w="med" type="none"/>
            <a:tailEnd len="med" w="med" type="none"/>
          </a:ln>
        </p:spPr>
      </p:cxnSp>
      <p:cxnSp>
        <p:nvCxnSpPr>
          <p:cNvPr id="844" name="Google Shape;844;p33"/>
          <p:cNvCxnSpPr/>
          <p:nvPr/>
        </p:nvCxnSpPr>
        <p:spPr>
          <a:xfrm flipH="1" rot="10800000">
            <a:off x="2667000" y="1295400"/>
            <a:ext cx="1157288" cy="1447800"/>
          </a:xfrm>
          <a:prstGeom prst="straightConnector1">
            <a:avLst/>
          </a:prstGeom>
          <a:noFill/>
          <a:ln cap="flat" cmpd="sng" w="38100">
            <a:solidFill>
              <a:srgbClr val="FF33CC"/>
            </a:solidFill>
            <a:prstDash val="solid"/>
            <a:round/>
            <a:headEnd len="med" w="med" type="none"/>
            <a:tailEnd len="med" w="med" type="none"/>
          </a:ln>
        </p:spPr>
      </p:cxnSp>
      <p:cxnSp>
        <p:nvCxnSpPr>
          <p:cNvPr id="845" name="Google Shape;845;p33"/>
          <p:cNvCxnSpPr/>
          <p:nvPr/>
        </p:nvCxnSpPr>
        <p:spPr>
          <a:xfrm>
            <a:off x="2514600" y="3886200"/>
            <a:ext cx="1143000" cy="1447800"/>
          </a:xfrm>
          <a:prstGeom prst="straightConnector1">
            <a:avLst/>
          </a:prstGeom>
          <a:noFill/>
          <a:ln cap="flat" cmpd="sng" w="38100">
            <a:solidFill>
              <a:srgbClr val="FF33CC"/>
            </a:solidFill>
            <a:prstDash val="solid"/>
            <a:round/>
            <a:headEnd len="med" w="med" type="none"/>
            <a:tailEnd len="med" w="med" type="none"/>
          </a:ln>
        </p:spPr>
      </p:cxnSp>
      <p:cxnSp>
        <p:nvCxnSpPr>
          <p:cNvPr id="846" name="Google Shape;846;p33"/>
          <p:cNvCxnSpPr/>
          <p:nvPr/>
        </p:nvCxnSpPr>
        <p:spPr>
          <a:xfrm flipH="1" rot="10800000">
            <a:off x="2590800" y="3886200"/>
            <a:ext cx="1157288" cy="1447800"/>
          </a:xfrm>
          <a:prstGeom prst="straightConnector1">
            <a:avLst/>
          </a:prstGeom>
          <a:noFill/>
          <a:ln cap="flat" cmpd="sng" w="38100">
            <a:solidFill>
              <a:srgbClr val="FF33CC"/>
            </a:solidFill>
            <a:prstDash val="solid"/>
            <a:round/>
            <a:headEnd len="med" w="med" type="none"/>
            <a:tailEnd len="med" w="med" type="none"/>
          </a:ln>
        </p:spPr>
      </p:cxnSp>
      <p:pic>
        <p:nvPicPr>
          <p:cNvPr id="847" name="Google Shape;847;p33"/>
          <p:cNvPicPr preferRelativeResize="0"/>
          <p:nvPr/>
        </p:nvPicPr>
        <p:blipFill rotWithShape="1">
          <a:blip r:embed="rId10">
            <a:alphaModFix/>
          </a:blip>
          <a:srcRect b="0" l="0" r="0" t="0"/>
          <a:stretch/>
        </p:blipFill>
        <p:spPr>
          <a:xfrm>
            <a:off x="7239000" y="3933825"/>
            <a:ext cx="495300" cy="485775"/>
          </a:xfrm>
          <a:prstGeom prst="rect">
            <a:avLst/>
          </a:prstGeom>
          <a:noFill/>
          <a:ln>
            <a:noFill/>
          </a:ln>
        </p:spPr>
      </p:pic>
      <p:grpSp>
        <p:nvGrpSpPr>
          <p:cNvPr id="848" name="Google Shape;848;p33"/>
          <p:cNvGrpSpPr/>
          <p:nvPr/>
        </p:nvGrpSpPr>
        <p:grpSpPr>
          <a:xfrm>
            <a:off x="1709738" y="4999038"/>
            <a:ext cx="684212" cy="563562"/>
            <a:chOff x="3506788" y="5867400"/>
            <a:chExt cx="684212" cy="563563"/>
          </a:xfrm>
        </p:grpSpPr>
        <p:sp>
          <p:nvSpPr>
            <p:cNvPr id="849" name="Google Shape;849;p33"/>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850" name="Google Shape;850;p33"/>
            <p:cNvPicPr preferRelativeResize="0"/>
            <p:nvPr/>
          </p:nvPicPr>
          <p:blipFill rotWithShape="1">
            <a:blip r:embed="rId11">
              <a:alphaModFix/>
            </a:blip>
            <a:srcRect b="0" l="0" r="0" t="0"/>
            <a:stretch/>
          </p:blipFill>
          <p:spPr>
            <a:xfrm>
              <a:off x="3657600" y="5905500"/>
              <a:ext cx="317500" cy="419100"/>
            </a:xfrm>
            <a:prstGeom prst="rect">
              <a:avLst/>
            </a:prstGeom>
            <a:noFill/>
            <a:ln>
              <a:noFill/>
            </a:ln>
          </p:spPr>
        </p:pic>
      </p:grpSp>
      <p:grpSp>
        <p:nvGrpSpPr>
          <p:cNvPr id="851" name="Google Shape;851;p33"/>
          <p:cNvGrpSpPr/>
          <p:nvPr/>
        </p:nvGrpSpPr>
        <p:grpSpPr>
          <a:xfrm>
            <a:off x="1830388" y="2438400"/>
            <a:ext cx="684212" cy="563563"/>
            <a:chOff x="3506788" y="5867400"/>
            <a:chExt cx="684212" cy="563563"/>
          </a:xfrm>
        </p:grpSpPr>
        <p:sp>
          <p:nvSpPr>
            <p:cNvPr id="852" name="Google Shape;852;p33"/>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853" name="Google Shape;853;p33"/>
            <p:cNvPicPr preferRelativeResize="0"/>
            <p:nvPr/>
          </p:nvPicPr>
          <p:blipFill rotWithShape="1">
            <a:blip r:embed="rId11">
              <a:alphaModFix/>
            </a:blip>
            <a:srcRect b="0" l="0" r="0" t="0"/>
            <a:stretch/>
          </p:blipFill>
          <p:spPr>
            <a:xfrm>
              <a:off x="3657600" y="5905500"/>
              <a:ext cx="317500" cy="4191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500"/>
                                        <p:tgtEl>
                                          <p:spTgt spid="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nvSpPr>
        <p:spPr>
          <a:xfrm>
            <a:off x="361950" y="685800"/>
            <a:ext cx="8934450" cy="518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0" lvl="0" marL="0" marR="0" rtl="0" algn="l">
              <a:spcBef>
                <a:spcPts val="0"/>
              </a:spcBef>
              <a:spcAft>
                <a:spcPts val="0"/>
              </a:spcAft>
              <a:buClr>
                <a:srgbClr val="1E1C11"/>
              </a:buClr>
              <a:buSzPts val="2000"/>
              <a:buFont typeface="Verdana"/>
              <a:buNone/>
            </a:pPr>
            <a:r>
              <a:rPr b="1" i="0" lang="en-US" sz="2000" u="none" cap="none" strike="noStrike">
                <a:solidFill>
                  <a:srgbClr val="1E1C11"/>
                </a:solidFill>
                <a:latin typeface="Verdana"/>
                <a:ea typeface="Verdana"/>
                <a:cs typeface="Verdana"/>
                <a:sym typeface="Verdana"/>
              </a:rPr>
              <a:t>@ Bharatiya Vidya Bhavans’ Sardar Patel Institute of Technology Andheri(w) Mumbai </a:t>
            </a:r>
            <a:endParaRPr/>
          </a:p>
          <a:p>
            <a:pPr indent="0" lvl="0" marL="0" marR="0" rtl="0" algn="l">
              <a:spcBef>
                <a:spcPts val="0"/>
              </a:spcBef>
              <a:spcAft>
                <a:spcPts val="0"/>
              </a:spcAft>
              <a:buClr>
                <a:schemeClr val="dk1"/>
              </a:buClr>
              <a:buSzPts val="2000"/>
              <a:buFont typeface="Arial"/>
              <a:buNone/>
            </a:pPr>
            <a:r>
              <a:t/>
            </a:r>
            <a:endParaRPr b="0" i="0" sz="2000" u="none" cap="none" strike="noStrike">
              <a:solidFill>
                <a:srgbClr val="1E1C11"/>
              </a:solidFill>
              <a:latin typeface="Verdana"/>
              <a:ea typeface="Verdana"/>
              <a:cs typeface="Verdana"/>
              <a:sym typeface="Verdana"/>
            </a:endParaRPr>
          </a:p>
          <a:p>
            <a:pPr indent="-127000" lvl="0" marL="0" marR="0" rtl="0" algn="l">
              <a:spcBef>
                <a:spcPts val="0"/>
              </a:spcBef>
              <a:spcAft>
                <a:spcPts val="0"/>
              </a:spcAft>
              <a:buClr>
                <a:srgbClr val="1E1C11"/>
              </a:buClr>
              <a:buSzPts val="2000"/>
              <a:buFont typeface="Verdana"/>
              <a:buChar char="•"/>
            </a:pPr>
            <a:r>
              <a:rPr b="0" i="0" lang="en-US" sz="2000" u="none" cap="none" strike="noStrike">
                <a:solidFill>
                  <a:srgbClr val="1E1C11"/>
                </a:solidFill>
                <a:latin typeface="Verdana"/>
                <a:ea typeface="Verdana"/>
                <a:cs typeface="Verdana"/>
                <a:sym typeface="Verdana"/>
              </a:rPr>
              <a:t>   </a:t>
            </a:r>
            <a:r>
              <a:rPr b="1" i="0" lang="en-US" sz="1800" u="none" cap="none" strike="noStrike">
                <a:solidFill>
                  <a:srgbClr val="1E1C11"/>
                </a:solidFill>
                <a:latin typeface="Verdana"/>
                <a:ea typeface="Verdana"/>
                <a:cs typeface="Verdana"/>
                <a:sym typeface="Verdana"/>
              </a:rPr>
              <a:t>Associate Professor,</a:t>
            </a:r>
            <a:r>
              <a:rPr b="0" i="0" lang="en-US" sz="1800" u="none" cap="none" strike="noStrike">
                <a:solidFill>
                  <a:srgbClr val="1E1C11"/>
                </a:solidFill>
                <a:latin typeface="Verdana"/>
                <a:ea typeface="Verdana"/>
                <a:cs typeface="Verdana"/>
                <a:sym typeface="Verdana"/>
              </a:rPr>
              <a:t> Electronics Engineering Department (1997)</a:t>
            </a:r>
            <a:endParaRPr/>
          </a:p>
          <a:p>
            <a:pPr indent="-127000" lvl="0" marL="0" marR="0" rtl="0" algn="l">
              <a:spcBef>
                <a:spcPts val="0"/>
              </a:spcBef>
              <a:spcAft>
                <a:spcPts val="0"/>
              </a:spcAft>
              <a:buClr>
                <a:srgbClr val="1E1C11"/>
              </a:buClr>
              <a:buSzPts val="2000"/>
              <a:buFont typeface="Verdana"/>
              <a:buChar char="•"/>
            </a:pPr>
            <a:r>
              <a:rPr b="0" i="0" lang="en-US" sz="2000" u="none" cap="none" strike="noStrike">
                <a:solidFill>
                  <a:srgbClr val="1E1C11"/>
                </a:solidFill>
                <a:latin typeface="Verdana"/>
                <a:ea typeface="Verdana"/>
                <a:cs typeface="Verdana"/>
                <a:sym typeface="Verdana"/>
              </a:rPr>
              <a:t>   </a:t>
            </a:r>
            <a:r>
              <a:rPr b="1" i="0" lang="en-US" sz="2000" u="none" cap="none" strike="noStrike">
                <a:solidFill>
                  <a:srgbClr val="1E1C11"/>
                </a:solidFill>
                <a:latin typeface="Verdana"/>
                <a:ea typeface="Verdana"/>
                <a:cs typeface="Verdana"/>
                <a:sym typeface="Verdana"/>
              </a:rPr>
              <a:t>Dean, </a:t>
            </a:r>
            <a:r>
              <a:rPr b="0" i="0" lang="en-US" sz="2000" u="none" cap="none" strike="noStrike">
                <a:solidFill>
                  <a:srgbClr val="1E1C11"/>
                </a:solidFill>
                <a:latin typeface="Verdana"/>
                <a:ea typeface="Verdana"/>
                <a:cs typeface="Verdana"/>
                <a:sym typeface="Verdana"/>
              </a:rPr>
              <a:t>Students, Alumni &amp; External Relations (2022)</a:t>
            </a:r>
            <a:endParaRPr/>
          </a:p>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0" lvl="0" marL="0" marR="0" rtl="0" algn="l">
              <a:spcBef>
                <a:spcPts val="0"/>
              </a:spcBef>
              <a:spcAft>
                <a:spcPts val="0"/>
              </a:spcAft>
              <a:buClr>
                <a:srgbClr val="1E1C11"/>
              </a:buClr>
              <a:buSzPts val="2000"/>
              <a:buFont typeface="Verdana"/>
              <a:buNone/>
            </a:pPr>
            <a:r>
              <a:rPr b="1" i="0" lang="en-US" sz="2000" u="none" cap="none" strike="noStrike">
                <a:solidFill>
                  <a:srgbClr val="1E1C11"/>
                </a:solidFill>
                <a:latin typeface="Verdana"/>
                <a:ea typeface="Verdana"/>
                <a:cs typeface="Verdana"/>
                <a:sym typeface="Verdana"/>
              </a:rPr>
              <a:t>@ Sardar Patel Technology Business Incubator(SP-TBI), </a:t>
            </a:r>
            <a:endParaRPr/>
          </a:p>
          <a:p>
            <a:pPr indent="0" lvl="0" marL="0" marR="0" rtl="0" algn="l">
              <a:spcBef>
                <a:spcPts val="0"/>
              </a:spcBef>
              <a:spcAft>
                <a:spcPts val="0"/>
              </a:spcAft>
              <a:buClr>
                <a:srgbClr val="1E1C11"/>
              </a:buClr>
              <a:buSzPts val="2000"/>
              <a:buFont typeface="Verdana"/>
              <a:buNone/>
            </a:pPr>
            <a:r>
              <a:rPr b="1" i="0" lang="en-US" sz="2000" u="none" cap="none" strike="noStrike">
                <a:solidFill>
                  <a:srgbClr val="1E1C11"/>
                </a:solidFill>
                <a:latin typeface="Verdana"/>
                <a:ea typeface="Verdana"/>
                <a:cs typeface="Verdana"/>
                <a:sym typeface="Verdana"/>
              </a:rPr>
              <a:t>    Funded by Department of Science &amp; Technology(DST), </a:t>
            </a:r>
            <a:endParaRPr/>
          </a:p>
          <a:p>
            <a:pPr indent="0" lvl="0" marL="0" marR="0" rtl="0" algn="l">
              <a:spcBef>
                <a:spcPts val="0"/>
              </a:spcBef>
              <a:spcAft>
                <a:spcPts val="0"/>
              </a:spcAft>
              <a:buClr>
                <a:srgbClr val="1E1C11"/>
              </a:buClr>
              <a:buSzPts val="2000"/>
              <a:buFont typeface="Verdana"/>
              <a:buNone/>
            </a:pPr>
            <a:r>
              <a:rPr b="1" i="0" lang="en-US" sz="2000" u="none" cap="none" strike="noStrike">
                <a:solidFill>
                  <a:srgbClr val="1E1C11"/>
                </a:solidFill>
                <a:latin typeface="Verdana"/>
                <a:ea typeface="Verdana"/>
                <a:cs typeface="Verdana"/>
                <a:sym typeface="Verdana"/>
              </a:rPr>
              <a:t>    Govt. of India </a:t>
            </a:r>
            <a:endParaRPr/>
          </a:p>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127000" lvl="0" marL="0" marR="0" rtl="0" algn="l">
              <a:spcBef>
                <a:spcPts val="0"/>
              </a:spcBef>
              <a:spcAft>
                <a:spcPts val="0"/>
              </a:spcAft>
              <a:buClr>
                <a:srgbClr val="1E1C11"/>
              </a:buClr>
              <a:buSzPts val="2000"/>
              <a:buFont typeface="Verdana"/>
              <a:buChar char="•"/>
            </a:pPr>
            <a:r>
              <a:rPr b="1" i="0" lang="en-US" sz="2000" u="none" cap="none" strike="noStrike">
                <a:solidFill>
                  <a:srgbClr val="1E1C11"/>
                </a:solidFill>
                <a:latin typeface="Verdana"/>
                <a:ea typeface="Verdana"/>
                <a:cs typeface="Verdana"/>
                <a:sym typeface="Verdana"/>
              </a:rPr>
              <a:t>   Co-ordinator</a:t>
            </a:r>
            <a:r>
              <a:rPr b="0" i="0" lang="en-US" sz="2000" u="none" cap="none" strike="noStrike">
                <a:solidFill>
                  <a:srgbClr val="1E1C11"/>
                </a:solidFill>
                <a:latin typeface="Verdana"/>
                <a:ea typeface="Verdana"/>
                <a:cs typeface="Verdana"/>
                <a:sym typeface="Verdana"/>
              </a:rPr>
              <a:t>  (2015)</a:t>
            </a:r>
            <a:endParaRPr/>
          </a:p>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0" lvl="0" marL="0" marR="0" rtl="0" algn="l">
              <a:spcBef>
                <a:spcPts val="0"/>
              </a:spcBef>
              <a:spcAft>
                <a:spcPts val="0"/>
              </a:spcAft>
              <a:buClr>
                <a:srgbClr val="1E1C11"/>
              </a:buClr>
              <a:buSzPts val="2000"/>
              <a:buFont typeface="Verdana"/>
              <a:buNone/>
            </a:pPr>
            <a:r>
              <a:rPr b="1" i="0" lang="en-US" sz="2000" u="none" cap="none" strike="noStrike">
                <a:solidFill>
                  <a:srgbClr val="1E1C11"/>
                </a:solidFill>
                <a:latin typeface="Verdana"/>
                <a:ea typeface="Verdana"/>
                <a:cs typeface="Verdana"/>
                <a:sym typeface="Verdana"/>
              </a:rPr>
              <a:t>@ IEEE Bombay Section</a:t>
            </a:r>
            <a:endParaRPr/>
          </a:p>
          <a:p>
            <a:pPr indent="0" lvl="0" marL="0" marR="0" rtl="0" algn="l">
              <a:spcBef>
                <a:spcPts val="0"/>
              </a:spcBef>
              <a:spcAft>
                <a:spcPts val="0"/>
              </a:spcAft>
              <a:buClr>
                <a:schemeClr val="dk1"/>
              </a:buClr>
              <a:buSzPts val="2000"/>
              <a:buFont typeface="Arial"/>
              <a:buNone/>
            </a:pPr>
            <a:r>
              <a:t/>
            </a:r>
            <a:endParaRPr b="0" i="0" sz="2000" u="none" cap="none" strike="noStrike">
              <a:solidFill>
                <a:srgbClr val="1E1C11"/>
              </a:solidFill>
              <a:latin typeface="Verdana"/>
              <a:ea typeface="Verdana"/>
              <a:cs typeface="Verdana"/>
              <a:sym typeface="Verdana"/>
            </a:endParaRPr>
          </a:p>
          <a:p>
            <a:pPr indent="-127000" lvl="0" marL="0" marR="0" rtl="0" algn="l">
              <a:spcBef>
                <a:spcPts val="0"/>
              </a:spcBef>
              <a:spcAft>
                <a:spcPts val="0"/>
              </a:spcAft>
              <a:buClr>
                <a:srgbClr val="1E1C11"/>
              </a:buClr>
              <a:buSzPts val="2000"/>
              <a:buFont typeface="Verdana"/>
              <a:buChar char="•"/>
            </a:pPr>
            <a:r>
              <a:rPr b="0" i="0" lang="en-US" sz="2000" u="none" cap="none" strike="noStrike">
                <a:solidFill>
                  <a:srgbClr val="1E1C11"/>
                </a:solidFill>
                <a:latin typeface="Verdana"/>
                <a:ea typeface="Verdana"/>
                <a:cs typeface="Verdana"/>
                <a:sym typeface="Verdana"/>
              </a:rPr>
              <a:t>  Treasurer (2020)</a:t>
            </a:r>
            <a:endParaRPr/>
          </a:p>
          <a:p>
            <a:pPr indent="-127000" lvl="0" marL="0" marR="0" rtl="0" algn="l">
              <a:spcBef>
                <a:spcPts val="0"/>
              </a:spcBef>
              <a:spcAft>
                <a:spcPts val="0"/>
              </a:spcAft>
              <a:buClr>
                <a:srgbClr val="1E1C11"/>
              </a:buClr>
              <a:buSzPts val="2000"/>
              <a:buFont typeface="Verdana"/>
              <a:buChar char="•"/>
            </a:pPr>
            <a:r>
              <a:rPr b="0" i="0" lang="en-US" sz="2000" u="none" cap="none" strike="noStrike">
                <a:solidFill>
                  <a:srgbClr val="1E1C11"/>
                </a:solidFill>
                <a:latin typeface="Verdana"/>
                <a:ea typeface="Verdana"/>
                <a:cs typeface="Verdana"/>
                <a:sym typeface="Verdana"/>
              </a:rPr>
              <a:t>  Executive Committee Member  (2015)</a:t>
            </a:r>
            <a:endParaRPr/>
          </a:p>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0" lvl="0" marL="0" marR="0" rtl="0" algn="l">
              <a:spcBef>
                <a:spcPts val="0"/>
              </a:spcBef>
              <a:spcAft>
                <a:spcPts val="0"/>
              </a:spcAft>
              <a:buClr>
                <a:srgbClr val="1E1C11"/>
              </a:buClr>
              <a:buSzPts val="2000"/>
              <a:buFont typeface="Verdana"/>
              <a:buNone/>
            </a:pPr>
            <a:r>
              <a:rPr b="1" i="0" lang="en-US" sz="2000" u="none" cap="none" strike="noStrike">
                <a:solidFill>
                  <a:srgbClr val="1E1C11"/>
                </a:solidFill>
                <a:latin typeface="Verdana"/>
                <a:ea typeface="Verdana"/>
                <a:cs typeface="Verdana"/>
                <a:sym typeface="Verdana"/>
              </a:rPr>
              <a:t>  </a:t>
            </a:r>
            <a:endParaRPr/>
          </a:p>
        </p:txBody>
      </p:sp>
      <p:sp>
        <p:nvSpPr>
          <p:cNvPr id="119" name="Google Shape;119;p16"/>
          <p:cNvSpPr txBox="1"/>
          <p:nvPr/>
        </p:nvSpPr>
        <p:spPr>
          <a:xfrm>
            <a:off x="381000" y="220663"/>
            <a:ext cx="6629400" cy="7699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923DD"/>
              </a:buClr>
              <a:buSzPts val="2800"/>
              <a:buFont typeface="Times New Roman"/>
              <a:buNone/>
            </a:pPr>
            <a:r>
              <a:rPr b="1" i="0" lang="en-US" sz="2800" u="none" cap="none" strike="noStrike">
                <a:solidFill>
                  <a:srgbClr val="3923DD"/>
                </a:solidFill>
                <a:latin typeface="Times New Roman"/>
                <a:ea typeface="Times New Roman"/>
                <a:cs typeface="Times New Roman"/>
                <a:sym typeface="Times New Roman"/>
              </a:rPr>
              <a:t>Dr. Kiran  TALELE</a:t>
            </a:r>
            <a:endParaRPr/>
          </a:p>
          <a:p>
            <a:pPr indent="0" lvl="0" marL="0" marR="0" rtl="0" algn="l">
              <a:spcBef>
                <a:spcPts val="0"/>
              </a:spcBef>
              <a:spcAft>
                <a:spcPts val="0"/>
              </a:spcAft>
              <a:buClr>
                <a:schemeClr val="dk1"/>
              </a:buClr>
              <a:buSzPts val="1600"/>
              <a:buFont typeface="Arial"/>
              <a:buNone/>
            </a:pPr>
            <a:r>
              <a:t/>
            </a:r>
            <a:endParaRPr b="1" i="0" sz="1600" u="none" cap="none" strike="noStrike">
              <a:solidFill>
                <a:srgbClr val="C00000"/>
              </a:solidFill>
              <a:latin typeface="Times New Roman"/>
              <a:ea typeface="Times New Roman"/>
              <a:cs typeface="Times New Roman"/>
              <a:sym typeface="Times New Roman"/>
            </a:endParaRPr>
          </a:p>
        </p:txBody>
      </p:sp>
      <p:grpSp>
        <p:nvGrpSpPr>
          <p:cNvPr id="120" name="Google Shape;120;p16"/>
          <p:cNvGrpSpPr/>
          <p:nvPr/>
        </p:nvGrpSpPr>
        <p:grpSpPr>
          <a:xfrm>
            <a:off x="0" y="6376988"/>
            <a:ext cx="9296400" cy="557212"/>
            <a:chOff x="0" y="6376988"/>
            <a:chExt cx="9296400" cy="557212"/>
          </a:xfrm>
        </p:grpSpPr>
        <p:grpSp>
          <p:nvGrpSpPr>
            <p:cNvPr id="121" name="Google Shape;121;p16"/>
            <p:cNvGrpSpPr/>
            <p:nvPr/>
          </p:nvGrpSpPr>
          <p:grpSpPr>
            <a:xfrm>
              <a:off x="0" y="6376988"/>
              <a:ext cx="9144000" cy="481012"/>
              <a:chOff x="0" y="6376988"/>
              <a:chExt cx="9144000" cy="481012"/>
            </a:xfrm>
          </p:grpSpPr>
          <p:sp>
            <p:nvSpPr>
              <p:cNvPr id="122" name="Google Shape;122;p16"/>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200"/>
                  <a:buFont typeface="Calibri"/>
                  <a:buNone/>
                </a:pPr>
                <a:r>
                  <a:rPr b="1" i="0" lang="en-US" sz="3200" u="none" cap="none" strike="noStrike">
                    <a:solidFill>
                      <a:schemeClr val="lt1"/>
                    </a:solidFill>
                    <a:latin typeface="Calibri"/>
                    <a:ea typeface="Calibri"/>
                    <a:cs typeface="Calibri"/>
                    <a:sym typeface="Calibri"/>
                  </a:rPr>
                  <a:t> </a:t>
                </a:r>
                <a:endParaRPr b="0" i="0" sz="4400" u="none" cap="none" strike="noStrike">
                  <a:solidFill>
                    <a:schemeClr val="lt1"/>
                  </a:solidFill>
                  <a:latin typeface="Verdana"/>
                  <a:ea typeface="Verdana"/>
                  <a:cs typeface="Verdana"/>
                  <a:sym typeface="Verdana"/>
                </a:endParaRPr>
              </a:p>
            </p:txBody>
          </p:sp>
          <p:sp>
            <p:nvSpPr>
              <p:cNvPr id="123" name="Google Shape;123;p16"/>
              <p:cNvSpPr/>
              <p:nvPr/>
            </p:nvSpPr>
            <p:spPr>
              <a:xfrm>
                <a:off x="228600" y="6376988"/>
                <a:ext cx="192116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b="1" i="0" lang="en-US" sz="2000" u="none" cap="none" strike="noStrike">
                    <a:solidFill>
                      <a:schemeClr val="lt1"/>
                    </a:solidFill>
                    <a:latin typeface="Arial"/>
                    <a:ea typeface="Arial"/>
                    <a:cs typeface="Arial"/>
                    <a:sym typeface="Arial"/>
                  </a:rPr>
                  <a:t>Kiran TALELE </a:t>
                </a:r>
                <a:endParaRPr/>
              </a:p>
            </p:txBody>
          </p:sp>
        </p:grpSp>
        <p:sp>
          <p:nvSpPr>
            <p:cNvPr id="124" name="Google Shape;124;p16"/>
            <p:cNvSpPr txBox="1"/>
            <p:nvPr/>
          </p:nvSpPr>
          <p:spPr>
            <a:xfrm>
              <a:off x="86868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C000"/>
                </a:buClr>
                <a:buSzPts val="2400"/>
                <a:buFont typeface="Times New Roman"/>
                <a:buNone/>
              </a:pPr>
              <a:fld id="{00000000-1234-1234-1234-123412341234}" type="slidenum">
                <a:rPr b="1" i="0" lang="en-US" sz="2400" u="none" cap="none" strike="noStrike">
                  <a:solidFill>
                    <a:srgbClr val="FFC000"/>
                  </a:solidFill>
                  <a:latin typeface="Times New Roman"/>
                  <a:ea typeface="Times New Roman"/>
                  <a:cs typeface="Times New Roman"/>
                  <a:sym typeface="Times New Roman"/>
                </a:rPr>
                <a:t>‹#›</a:t>
              </a:fld>
              <a:r>
                <a:rPr b="1" i="0" lang="en-US" sz="2400" u="none" cap="none" strike="noStrike">
                  <a:solidFill>
                    <a:srgbClr val="C00000"/>
                  </a:solidFill>
                  <a:latin typeface="Times New Roman"/>
                  <a:ea typeface="Times New Roman"/>
                  <a:cs typeface="Times New Roman"/>
                  <a:sym typeface="Times New Roman"/>
                </a:rPr>
                <a:t> </a:t>
              </a:r>
              <a:endParaRPr b="1" i="0" sz="2800" u="none" cap="none" strike="noStrike">
                <a:solidFill>
                  <a:srgbClr val="C000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2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34"/>
          <p:cNvSpPr txBox="1"/>
          <p:nvPr/>
        </p:nvSpPr>
        <p:spPr>
          <a:xfrm>
            <a:off x="3810000" y="2971800"/>
            <a:ext cx="838200" cy="2514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H[0]</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H[1]</a:t>
            </a:r>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H[2]</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H[3]</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60" name="Google Shape;860;p34"/>
          <p:cNvSpPr txBox="1"/>
          <p:nvPr/>
        </p:nvSpPr>
        <p:spPr>
          <a:xfrm>
            <a:off x="3843338" y="338138"/>
            <a:ext cx="838200" cy="2438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G[1]</a:t>
            </a:r>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G[2]</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G[3]</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61" name="Google Shape;861;p34"/>
          <p:cNvSpPr txBox="1"/>
          <p:nvPr/>
        </p:nvSpPr>
        <p:spPr>
          <a:xfrm>
            <a:off x="1263650" y="2747963"/>
            <a:ext cx="344488"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862" name="Google Shape;862;p34"/>
          <p:cNvSpPr txBox="1"/>
          <p:nvPr/>
        </p:nvSpPr>
        <p:spPr>
          <a:xfrm>
            <a:off x="1262063" y="1349375"/>
            <a:ext cx="344487"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863" name="Google Shape;863;p34"/>
          <p:cNvSpPr txBox="1"/>
          <p:nvPr/>
        </p:nvSpPr>
        <p:spPr>
          <a:xfrm>
            <a:off x="1262063" y="3940175"/>
            <a:ext cx="344487"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864" name="Google Shape;864;p34"/>
          <p:cNvSpPr txBox="1"/>
          <p:nvPr/>
        </p:nvSpPr>
        <p:spPr>
          <a:xfrm>
            <a:off x="1185863" y="5311775"/>
            <a:ext cx="344487"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865" name="Google Shape;865;p34"/>
          <p:cNvSpPr txBox="1"/>
          <p:nvPr/>
        </p:nvSpPr>
        <p:spPr>
          <a:xfrm>
            <a:off x="0" y="415925"/>
            <a:ext cx="838200" cy="522287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a:t>
            </a:r>
            <a:r>
              <a:rPr b="1" i="0" lang="en-US" sz="2000" u="none" cap="none" strike="noStrike">
                <a:solidFill>
                  <a:schemeClr val="dk1"/>
                </a:solidFill>
                <a:latin typeface="Times New Roman"/>
                <a:ea typeface="Times New Roman"/>
                <a:cs typeface="Times New Roman"/>
                <a:sym typeface="Times New Roman"/>
              </a:rPr>
              <a:t>   </a:t>
            </a:r>
            <a:r>
              <a:rPr b="1" i="0" lang="en-US" sz="20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300"/>
              <a:buFont typeface="Arial"/>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900"/>
              <a:buFont typeface="Arial"/>
              <a:buNone/>
            </a:pPr>
            <a:r>
              <a:t/>
            </a:r>
            <a:endParaRPr b="1" i="0" sz="9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1" i="0" sz="2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   ]</a:t>
            </a:r>
            <a:endParaRPr b="0" i="0" sz="2400" u="none" cap="none" strike="noStrike">
              <a:solidFill>
                <a:schemeClr val="dk1"/>
              </a:solidFill>
              <a:latin typeface="Arial"/>
              <a:ea typeface="Arial"/>
              <a:cs typeface="Arial"/>
              <a:sym typeface="Arial"/>
            </a:endParaRPr>
          </a:p>
        </p:txBody>
      </p:sp>
      <p:cxnSp>
        <p:nvCxnSpPr>
          <p:cNvPr id="866" name="Google Shape;866;p34"/>
          <p:cNvCxnSpPr/>
          <p:nvPr/>
        </p:nvCxnSpPr>
        <p:spPr>
          <a:xfrm>
            <a:off x="5062538" y="685800"/>
            <a:ext cx="2495550" cy="2611438"/>
          </a:xfrm>
          <a:prstGeom prst="straightConnector1">
            <a:avLst/>
          </a:prstGeom>
          <a:noFill/>
          <a:ln cap="flat" cmpd="sng" w="38100">
            <a:solidFill>
              <a:srgbClr val="FF33CC"/>
            </a:solidFill>
            <a:prstDash val="solid"/>
            <a:round/>
            <a:headEnd len="med" w="med" type="none"/>
            <a:tailEnd len="med" w="med" type="none"/>
          </a:ln>
        </p:spPr>
      </p:cxnSp>
      <p:cxnSp>
        <p:nvCxnSpPr>
          <p:cNvPr id="867" name="Google Shape;867;p34"/>
          <p:cNvCxnSpPr/>
          <p:nvPr/>
        </p:nvCxnSpPr>
        <p:spPr>
          <a:xfrm>
            <a:off x="4986338" y="1349375"/>
            <a:ext cx="2452687" cy="2563813"/>
          </a:xfrm>
          <a:prstGeom prst="straightConnector1">
            <a:avLst/>
          </a:prstGeom>
          <a:noFill/>
          <a:ln cap="flat" cmpd="sng" w="38100">
            <a:solidFill>
              <a:srgbClr val="000099"/>
            </a:solidFill>
            <a:prstDash val="solid"/>
            <a:round/>
            <a:headEnd len="med" w="med" type="none"/>
            <a:tailEnd len="med" w="med" type="none"/>
          </a:ln>
        </p:spPr>
      </p:cxnSp>
      <p:cxnSp>
        <p:nvCxnSpPr>
          <p:cNvPr id="868" name="Google Shape;868;p34"/>
          <p:cNvCxnSpPr/>
          <p:nvPr/>
        </p:nvCxnSpPr>
        <p:spPr>
          <a:xfrm>
            <a:off x="5075238" y="2076450"/>
            <a:ext cx="2406650" cy="2560638"/>
          </a:xfrm>
          <a:prstGeom prst="straightConnector1">
            <a:avLst/>
          </a:prstGeom>
          <a:noFill/>
          <a:ln cap="flat" cmpd="sng" w="38100">
            <a:solidFill>
              <a:srgbClr val="00B050"/>
            </a:solidFill>
            <a:prstDash val="solid"/>
            <a:round/>
            <a:headEnd len="med" w="med" type="none"/>
            <a:tailEnd len="med" w="med" type="none"/>
          </a:ln>
        </p:spPr>
      </p:cxnSp>
      <p:cxnSp>
        <p:nvCxnSpPr>
          <p:cNvPr id="869" name="Google Shape;869;p34"/>
          <p:cNvCxnSpPr/>
          <p:nvPr/>
        </p:nvCxnSpPr>
        <p:spPr>
          <a:xfrm>
            <a:off x="5075238" y="2716213"/>
            <a:ext cx="2406650" cy="2560637"/>
          </a:xfrm>
          <a:prstGeom prst="straightConnector1">
            <a:avLst/>
          </a:prstGeom>
          <a:noFill/>
          <a:ln cap="flat" cmpd="sng" w="38100">
            <a:solidFill>
              <a:srgbClr val="CC6600"/>
            </a:solidFill>
            <a:prstDash val="solid"/>
            <a:round/>
            <a:headEnd len="med" w="med" type="none"/>
            <a:tailEnd len="med" w="med" type="none"/>
          </a:ln>
        </p:spPr>
      </p:cxnSp>
      <p:cxnSp>
        <p:nvCxnSpPr>
          <p:cNvPr id="870" name="Google Shape;870;p34"/>
          <p:cNvCxnSpPr/>
          <p:nvPr/>
        </p:nvCxnSpPr>
        <p:spPr>
          <a:xfrm flipH="1" rot="10800000">
            <a:off x="5006975" y="687388"/>
            <a:ext cx="2452688" cy="2589212"/>
          </a:xfrm>
          <a:prstGeom prst="straightConnector1">
            <a:avLst/>
          </a:prstGeom>
          <a:noFill/>
          <a:ln cap="flat" cmpd="sng" w="38100">
            <a:solidFill>
              <a:srgbClr val="FF33CC"/>
            </a:solidFill>
            <a:prstDash val="solid"/>
            <a:round/>
            <a:headEnd len="med" w="med" type="none"/>
            <a:tailEnd len="med" w="med" type="none"/>
          </a:ln>
        </p:spPr>
      </p:cxnSp>
      <p:cxnSp>
        <p:nvCxnSpPr>
          <p:cNvPr id="871" name="Google Shape;871;p34"/>
          <p:cNvCxnSpPr/>
          <p:nvPr/>
        </p:nvCxnSpPr>
        <p:spPr>
          <a:xfrm flipH="1" rot="10800000">
            <a:off x="5075238" y="1327150"/>
            <a:ext cx="2406650" cy="2560638"/>
          </a:xfrm>
          <a:prstGeom prst="straightConnector1">
            <a:avLst/>
          </a:prstGeom>
          <a:noFill/>
          <a:ln cap="flat" cmpd="sng" w="25400">
            <a:solidFill>
              <a:srgbClr val="000099"/>
            </a:solidFill>
            <a:prstDash val="solid"/>
            <a:round/>
            <a:headEnd len="med" w="med" type="none"/>
            <a:tailEnd len="med" w="med" type="none"/>
          </a:ln>
        </p:spPr>
      </p:cxnSp>
      <p:cxnSp>
        <p:nvCxnSpPr>
          <p:cNvPr id="872" name="Google Shape;872;p34"/>
          <p:cNvCxnSpPr/>
          <p:nvPr/>
        </p:nvCxnSpPr>
        <p:spPr>
          <a:xfrm flipH="1" rot="10800000">
            <a:off x="5075238" y="2093913"/>
            <a:ext cx="2406650" cy="2560637"/>
          </a:xfrm>
          <a:prstGeom prst="straightConnector1">
            <a:avLst/>
          </a:prstGeom>
          <a:noFill/>
          <a:ln cap="flat" cmpd="sng" w="38100">
            <a:solidFill>
              <a:srgbClr val="00B050"/>
            </a:solidFill>
            <a:prstDash val="solid"/>
            <a:round/>
            <a:headEnd len="med" w="med" type="none"/>
            <a:tailEnd len="med" w="med" type="none"/>
          </a:ln>
        </p:spPr>
      </p:cxnSp>
      <p:cxnSp>
        <p:nvCxnSpPr>
          <p:cNvPr id="873" name="Google Shape;873;p34"/>
          <p:cNvCxnSpPr/>
          <p:nvPr/>
        </p:nvCxnSpPr>
        <p:spPr>
          <a:xfrm flipH="1" rot="10800000">
            <a:off x="5075238" y="2716213"/>
            <a:ext cx="2406650" cy="2560637"/>
          </a:xfrm>
          <a:prstGeom prst="straightConnector1">
            <a:avLst/>
          </a:prstGeom>
          <a:noFill/>
          <a:ln cap="flat" cmpd="sng" w="38100">
            <a:solidFill>
              <a:srgbClr val="CC6600"/>
            </a:solidFill>
            <a:prstDash val="solid"/>
            <a:round/>
            <a:headEnd len="med" w="med" type="none"/>
            <a:tailEnd len="med" w="med" type="none"/>
          </a:ln>
        </p:spPr>
      </p:cxnSp>
      <p:cxnSp>
        <p:nvCxnSpPr>
          <p:cNvPr id="874" name="Google Shape;874;p34"/>
          <p:cNvCxnSpPr/>
          <p:nvPr/>
        </p:nvCxnSpPr>
        <p:spPr>
          <a:xfrm flipH="1" rot="10800000">
            <a:off x="752475" y="3309938"/>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875" name="Google Shape;875;p34"/>
          <p:cNvCxnSpPr/>
          <p:nvPr/>
        </p:nvCxnSpPr>
        <p:spPr>
          <a:xfrm>
            <a:off x="752475" y="3943350"/>
            <a:ext cx="7500938" cy="4763"/>
          </a:xfrm>
          <a:prstGeom prst="straightConnector1">
            <a:avLst/>
          </a:prstGeom>
          <a:noFill/>
          <a:ln cap="flat" cmpd="sng" w="9525">
            <a:solidFill>
              <a:srgbClr val="000000"/>
            </a:solidFill>
            <a:prstDash val="solid"/>
            <a:round/>
            <a:headEnd len="med" w="med" type="none"/>
            <a:tailEnd len="med" w="med" type="none"/>
          </a:ln>
        </p:spPr>
      </p:cxnSp>
      <p:cxnSp>
        <p:nvCxnSpPr>
          <p:cNvPr id="876" name="Google Shape;876;p34"/>
          <p:cNvCxnSpPr/>
          <p:nvPr/>
        </p:nvCxnSpPr>
        <p:spPr>
          <a:xfrm>
            <a:off x="6843713" y="3295650"/>
            <a:ext cx="517525" cy="0"/>
          </a:xfrm>
          <a:prstGeom prst="straightConnector1">
            <a:avLst/>
          </a:prstGeom>
          <a:noFill/>
          <a:ln cap="flat" cmpd="sng" w="9525">
            <a:solidFill>
              <a:srgbClr val="000000"/>
            </a:solidFill>
            <a:prstDash val="solid"/>
            <a:round/>
            <a:headEnd len="med" w="med" type="none"/>
            <a:tailEnd len="med" w="med" type="triangle"/>
          </a:ln>
        </p:spPr>
      </p:cxnSp>
      <p:cxnSp>
        <p:nvCxnSpPr>
          <p:cNvPr id="877" name="Google Shape;877;p34"/>
          <p:cNvCxnSpPr/>
          <p:nvPr/>
        </p:nvCxnSpPr>
        <p:spPr>
          <a:xfrm>
            <a:off x="6792913" y="3948113"/>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878" name="Google Shape;878;p34"/>
          <p:cNvCxnSpPr/>
          <p:nvPr/>
        </p:nvCxnSpPr>
        <p:spPr>
          <a:xfrm>
            <a:off x="6792913" y="4664075"/>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879" name="Google Shape;879;p34"/>
          <p:cNvCxnSpPr/>
          <p:nvPr/>
        </p:nvCxnSpPr>
        <p:spPr>
          <a:xfrm>
            <a:off x="6792913" y="5303838"/>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880" name="Google Shape;880;p34"/>
          <p:cNvCxnSpPr/>
          <p:nvPr/>
        </p:nvCxnSpPr>
        <p:spPr>
          <a:xfrm flipH="1" rot="10800000">
            <a:off x="5029200" y="682625"/>
            <a:ext cx="2455863" cy="3175"/>
          </a:xfrm>
          <a:prstGeom prst="straightConnector1">
            <a:avLst/>
          </a:prstGeom>
          <a:noFill/>
          <a:ln cap="flat" cmpd="sng" w="38100">
            <a:solidFill>
              <a:srgbClr val="FF33CC"/>
            </a:solidFill>
            <a:prstDash val="solid"/>
            <a:round/>
            <a:headEnd len="med" w="med" type="none"/>
            <a:tailEnd len="med" w="med" type="triangle"/>
          </a:ln>
        </p:spPr>
      </p:cxnSp>
      <p:cxnSp>
        <p:nvCxnSpPr>
          <p:cNvPr id="881" name="Google Shape;881;p34"/>
          <p:cNvCxnSpPr/>
          <p:nvPr/>
        </p:nvCxnSpPr>
        <p:spPr>
          <a:xfrm flipH="1" rot="10800000">
            <a:off x="5006975" y="1593850"/>
            <a:ext cx="2236788" cy="2346325"/>
          </a:xfrm>
          <a:prstGeom prst="straightConnector1">
            <a:avLst/>
          </a:prstGeom>
          <a:noFill/>
          <a:ln cap="flat" cmpd="sng" w="38100">
            <a:solidFill>
              <a:srgbClr val="000099"/>
            </a:solidFill>
            <a:prstDash val="solid"/>
            <a:round/>
            <a:headEnd len="med" w="med" type="none"/>
            <a:tailEnd len="med" w="med" type="triangle"/>
          </a:ln>
        </p:spPr>
      </p:cxnSp>
      <p:cxnSp>
        <p:nvCxnSpPr>
          <p:cNvPr id="882" name="Google Shape;882;p34"/>
          <p:cNvCxnSpPr/>
          <p:nvPr/>
        </p:nvCxnSpPr>
        <p:spPr>
          <a:xfrm flipH="1" rot="10800000">
            <a:off x="5132388" y="2859088"/>
            <a:ext cx="2233612" cy="2347912"/>
          </a:xfrm>
          <a:prstGeom prst="straightConnector1">
            <a:avLst/>
          </a:prstGeom>
          <a:noFill/>
          <a:ln cap="flat" cmpd="sng" w="38100">
            <a:solidFill>
              <a:srgbClr val="CC6600"/>
            </a:solidFill>
            <a:prstDash val="solid"/>
            <a:round/>
            <a:headEnd len="med" w="med" type="none"/>
            <a:tailEnd len="med" w="med" type="triangle"/>
          </a:ln>
        </p:spPr>
      </p:cxnSp>
      <p:cxnSp>
        <p:nvCxnSpPr>
          <p:cNvPr id="883" name="Google Shape;883;p34"/>
          <p:cNvCxnSpPr/>
          <p:nvPr/>
        </p:nvCxnSpPr>
        <p:spPr>
          <a:xfrm>
            <a:off x="3986213" y="5302250"/>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884" name="Google Shape;884;p34"/>
          <p:cNvCxnSpPr/>
          <p:nvPr/>
        </p:nvCxnSpPr>
        <p:spPr>
          <a:xfrm>
            <a:off x="4000500" y="4657725"/>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885" name="Google Shape;885;p34"/>
          <p:cNvCxnSpPr/>
          <p:nvPr/>
        </p:nvCxnSpPr>
        <p:spPr>
          <a:xfrm>
            <a:off x="4000500" y="3948113"/>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886" name="Google Shape;886;p34"/>
          <p:cNvCxnSpPr/>
          <p:nvPr/>
        </p:nvCxnSpPr>
        <p:spPr>
          <a:xfrm>
            <a:off x="2628900" y="3297238"/>
            <a:ext cx="1028700" cy="1350962"/>
          </a:xfrm>
          <a:prstGeom prst="straightConnector1">
            <a:avLst/>
          </a:prstGeom>
          <a:noFill/>
          <a:ln cap="flat" cmpd="sng" w="38100">
            <a:solidFill>
              <a:srgbClr val="002060"/>
            </a:solidFill>
            <a:prstDash val="solid"/>
            <a:round/>
            <a:headEnd len="med" w="med" type="none"/>
            <a:tailEnd len="med" w="med" type="none"/>
          </a:ln>
        </p:spPr>
      </p:cxnSp>
      <p:cxnSp>
        <p:nvCxnSpPr>
          <p:cNvPr id="887" name="Google Shape;887;p34"/>
          <p:cNvCxnSpPr/>
          <p:nvPr/>
        </p:nvCxnSpPr>
        <p:spPr>
          <a:xfrm>
            <a:off x="2954338" y="464502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888" name="Google Shape;888;p34"/>
          <p:cNvCxnSpPr/>
          <p:nvPr/>
        </p:nvCxnSpPr>
        <p:spPr>
          <a:xfrm>
            <a:off x="717550" y="3949700"/>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889" name="Google Shape;889;p34"/>
          <p:cNvCxnSpPr/>
          <p:nvPr/>
        </p:nvCxnSpPr>
        <p:spPr>
          <a:xfrm>
            <a:off x="904875" y="2740025"/>
            <a:ext cx="688975" cy="0"/>
          </a:xfrm>
          <a:prstGeom prst="straightConnector1">
            <a:avLst/>
          </a:prstGeom>
          <a:noFill/>
          <a:ln cap="flat" cmpd="sng" w="9525">
            <a:solidFill>
              <a:srgbClr val="000000"/>
            </a:solidFill>
            <a:prstDash val="solid"/>
            <a:round/>
            <a:headEnd len="med" w="med" type="none"/>
            <a:tailEnd len="med" w="med" type="triangle"/>
          </a:ln>
        </p:spPr>
      </p:cxnSp>
      <p:cxnSp>
        <p:nvCxnSpPr>
          <p:cNvPr id="890" name="Google Shape;890;p34"/>
          <p:cNvCxnSpPr/>
          <p:nvPr/>
        </p:nvCxnSpPr>
        <p:spPr>
          <a:xfrm>
            <a:off x="949325" y="1335088"/>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891" name="Google Shape;891;p34"/>
          <p:cNvCxnSpPr/>
          <p:nvPr/>
        </p:nvCxnSpPr>
        <p:spPr>
          <a:xfrm flipH="1" rot="10800000">
            <a:off x="2667000" y="3281363"/>
            <a:ext cx="965200" cy="1366837"/>
          </a:xfrm>
          <a:prstGeom prst="straightConnector1">
            <a:avLst/>
          </a:prstGeom>
          <a:noFill/>
          <a:ln cap="flat" cmpd="sng" w="38100">
            <a:solidFill>
              <a:srgbClr val="002060"/>
            </a:solidFill>
            <a:prstDash val="solid"/>
            <a:round/>
            <a:headEnd len="med" w="med" type="none"/>
            <a:tailEnd len="med" w="med" type="none"/>
          </a:ln>
        </p:spPr>
      </p:cxnSp>
      <p:cxnSp>
        <p:nvCxnSpPr>
          <p:cNvPr id="892" name="Google Shape;892;p34"/>
          <p:cNvCxnSpPr/>
          <p:nvPr/>
        </p:nvCxnSpPr>
        <p:spPr>
          <a:xfrm flipH="1" rot="10800000">
            <a:off x="2768600" y="712788"/>
            <a:ext cx="965200" cy="1365250"/>
          </a:xfrm>
          <a:prstGeom prst="straightConnector1">
            <a:avLst/>
          </a:prstGeom>
          <a:noFill/>
          <a:ln cap="flat" cmpd="sng" w="38100">
            <a:solidFill>
              <a:srgbClr val="996600"/>
            </a:solidFill>
            <a:prstDash val="solid"/>
            <a:round/>
            <a:headEnd len="med" w="med" type="none"/>
            <a:tailEnd len="med" w="med" type="none"/>
          </a:ln>
        </p:spPr>
      </p:cxnSp>
      <p:cxnSp>
        <p:nvCxnSpPr>
          <p:cNvPr id="893" name="Google Shape;893;p34"/>
          <p:cNvCxnSpPr/>
          <p:nvPr/>
        </p:nvCxnSpPr>
        <p:spPr>
          <a:xfrm>
            <a:off x="2768600" y="712788"/>
            <a:ext cx="965200" cy="1365250"/>
          </a:xfrm>
          <a:prstGeom prst="straightConnector1">
            <a:avLst/>
          </a:prstGeom>
          <a:noFill/>
          <a:ln cap="flat" cmpd="sng" w="38100">
            <a:solidFill>
              <a:srgbClr val="996600"/>
            </a:solidFill>
            <a:prstDash val="solid"/>
            <a:round/>
            <a:headEnd len="med" w="med" type="none"/>
            <a:tailEnd len="med" w="med" type="none"/>
          </a:ln>
        </p:spPr>
      </p:cxnSp>
      <p:cxnSp>
        <p:nvCxnSpPr>
          <p:cNvPr id="894" name="Google Shape;894;p34"/>
          <p:cNvCxnSpPr/>
          <p:nvPr/>
        </p:nvCxnSpPr>
        <p:spPr>
          <a:xfrm>
            <a:off x="2982913" y="2725738"/>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895" name="Google Shape;895;p34"/>
          <p:cNvCxnSpPr/>
          <p:nvPr/>
        </p:nvCxnSpPr>
        <p:spPr>
          <a:xfrm>
            <a:off x="3011488" y="2103438"/>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896" name="Google Shape;896;p34"/>
          <p:cNvCxnSpPr/>
          <p:nvPr/>
        </p:nvCxnSpPr>
        <p:spPr>
          <a:xfrm>
            <a:off x="1579563" y="2740025"/>
            <a:ext cx="685800" cy="0"/>
          </a:xfrm>
          <a:prstGeom prst="straightConnector1">
            <a:avLst/>
          </a:prstGeom>
          <a:noFill/>
          <a:ln cap="flat" cmpd="sng" w="9525">
            <a:solidFill>
              <a:srgbClr val="000000"/>
            </a:solidFill>
            <a:prstDash val="solid"/>
            <a:round/>
            <a:headEnd len="med" w="med" type="none"/>
            <a:tailEnd len="med" w="med" type="triangle"/>
          </a:ln>
        </p:spPr>
      </p:cxnSp>
      <p:cxnSp>
        <p:nvCxnSpPr>
          <p:cNvPr id="897" name="Google Shape;897;p34"/>
          <p:cNvCxnSpPr/>
          <p:nvPr/>
        </p:nvCxnSpPr>
        <p:spPr>
          <a:xfrm>
            <a:off x="674688" y="681038"/>
            <a:ext cx="7502525" cy="4762"/>
          </a:xfrm>
          <a:prstGeom prst="straightConnector1">
            <a:avLst/>
          </a:prstGeom>
          <a:noFill/>
          <a:ln cap="flat" cmpd="sng" w="9525">
            <a:solidFill>
              <a:srgbClr val="000000"/>
            </a:solidFill>
            <a:prstDash val="solid"/>
            <a:round/>
            <a:headEnd len="med" w="med" type="none"/>
            <a:tailEnd len="med" w="med" type="none"/>
          </a:ln>
        </p:spPr>
      </p:cxnSp>
      <p:cxnSp>
        <p:nvCxnSpPr>
          <p:cNvPr id="898" name="Google Shape;898;p34"/>
          <p:cNvCxnSpPr/>
          <p:nvPr/>
        </p:nvCxnSpPr>
        <p:spPr>
          <a:xfrm>
            <a:off x="709613" y="1330325"/>
            <a:ext cx="7500937" cy="4763"/>
          </a:xfrm>
          <a:prstGeom prst="straightConnector1">
            <a:avLst/>
          </a:prstGeom>
          <a:noFill/>
          <a:ln cap="flat" cmpd="sng" w="9525">
            <a:solidFill>
              <a:srgbClr val="000000"/>
            </a:solidFill>
            <a:prstDash val="solid"/>
            <a:round/>
            <a:headEnd len="med" w="med" type="none"/>
            <a:tailEnd len="med" w="med" type="none"/>
          </a:ln>
        </p:spPr>
      </p:cxnSp>
      <p:cxnSp>
        <p:nvCxnSpPr>
          <p:cNvPr id="899" name="Google Shape;899;p34"/>
          <p:cNvCxnSpPr/>
          <p:nvPr/>
        </p:nvCxnSpPr>
        <p:spPr>
          <a:xfrm>
            <a:off x="752475" y="2095500"/>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900" name="Google Shape;900;p34"/>
          <p:cNvCxnSpPr/>
          <p:nvPr/>
        </p:nvCxnSpPr>
        <p:spPr>
          <a:xfrm>
            <a:off x="736600" y="2728913"/>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901" name="Google Shape;901;p34"/>
          <p:cNvCxnSpPr/>
          <p:nvPr/>
        </p:nvCxnSpPr>
        <p:spPr>
          <a:xfrm>
            <a:off x="752475" y="4656138"/>
            <a:ext cx="7500938" cy="4762"/>
          </a:xfrm>
          <a:prstGeom prst="straightConnector1">
            <a:avLst/>
          </a:prstGeom>
          <a:noFill/>
          <a:ln cap="flat" cmpd="sng" w="9525">
            <a:solidFill>
              <a:srgbClr val="000000"/>
            </a:solidFill>
            <a:prstDash val="solid"/>
            <a:round/>
            <a:headEnd len="med" w="med" type="none"/>
            <a:tailEnd len="med" w="med" type="none"/>
          </a:ln>
        </p:spPr>
      </p:cxnSp>
      <p:cxnSp>
        <p:nvCxnSpPr>
          <p:cNvPr id="902" name="Google Shape;902;p34"/>
          <p:cNvCxnSpPr/>
          <p:nvPr/>
        </p:nvCxnSpPr>
        <p:spPr>
          <a:xfrm>
            <a:off x="674688" y="5300663"/>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903" name="Google Shape;903;p34"/>
          <p:cNvCxnSpPr/>
          <p:nvPr/>
        </p:nvCxnSpPr>
        <p:spPr>
          <a:xfrm>
            <a:off x="4964113" y="1335088"/>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904" name="Google Shape;904;p34"/>
          <p:cNvCxnSpPr/>
          <p:nvPr/>
        </p:nvCxnSpPr>
        <p:spPr>
          <a:xfrm>
            <a:off x="5006975" y="3309938"/>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905" name="Google Shape;905;p34"/>
          <p:cNvCxnSpPr/>
          <p:nvPr/>
        </p:nvCxnSpPr>
        <p:spPr>
          <a:xfrm>
            <a:off x="4964113" y="3943350"/>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906" name="Google Shape;906;p34"/>
          <p:cNvCxnSpPr/>
          <p:nvPr/>
        </p:nvCxnSpPr>
        <p:spPr>
          <a:xfrm>
            <a:off x="5029200" y="4648200"/>
            <a:ext cx="2455863" cy="12700"/>
          </a:xfrm>
          <a:prstGeom prst="straightConnector1">
            <a:avLst/>
          </a:prstGeom>
          <a:noFill/>
          <a:ln cap="flat" cmpd="sng" w="38100">
            <a:solidFill>
              <a:srgbClr val="00B050"/>
            </a:solidFill>
            <a:prstDash val="solid"/>
            <a:round/>
            <a:headEnd len="med" w="med" type="none"/>
            <a:tailEnd len="med" w="med" type="triangle"/>
          </a:ln>
        </p:spPr>
      </p:cxnSp>
      <p:cxnSp>
        <p:nvCxnSpPr>
          <p:cNvPr id="907" name="Google Shape;907;p34"/>
          <p:cNvCxnSpPr/>
          <p:nvPr/>
        </p:nvCxnSpPr>
        <p:spPr>
          <a:xfrm>
            <a:off x="5029200" y="5300663"/>
            <a:ext cx="2438400" cy="0"/>
          </a:xfrm>
          <a:prstGeom prst="straightConnector1">
            <a:avLst/>
          </a:prstGeom>
          <a:noFill/>
          <a:ln cap="flat" cmpd="sng" w="38100">
            <a:solidFill>
              <a:srgbClr val="CC6600"/>
            </a:solidFill>
            <a:prstDash val="solid"/>
            <a:round/>
            <a:headEnd len="med" w="med" type="none"/>
            <a:tailEnd len="med" w="med" type="triangle"/>
          </a:ln>
        </p:spPr>
      </p:cxnSp>
      <p:sp>
        <p:nvSpPr>
          <p:cNvPr id="908" name="Google Shape;908;p34"/>
          <p:cNvSpPr txBox="1"/>
          <p:nvPr/>
        </p:nvSpPr>
        <p:spPr>
          <a:xfrm>
            <a:off x="3549650" y="2770188"/>
            <a:ext cx="344488"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909" name="Google Shape;909;p34"/>
          <p:cNvSpPr txBox="1"/>
          <p:nvPr/>
        </p:nvSpPr>
        <p:spPr>
          <a:xfrm>
            <a:off x="3590925" y="21717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910" name="Google Shape;910;p34"/>
          <p:cNvSpPr txBox="1"/>
          <p:nvPr/>
        </p:nvSpPr>
        <p:spPr>
          <a:xfrm>
            <a:off x="3452813" y="4683125"/>
            <a:ext cx="342900"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grpSp>
        <p:nvGrpSpPr>
          <p:cNvPr id="911" name="Google Shape;911;p34"/>
          <p:cNvGrpSpPr/>
          <p:nvPr/>
        </p:nvGrpSpPr>
        <p:grpSpPr>
          <a:xfrm>
            <a:off x="1109663" y="695325"/>
            <a:ext cx="414337" cy="4595813"/>
            <a:chOff x="1110342" y="542925"/>
            <a:chExt cx="553358" cy="4596267"/>
          </a:xfrm>
        </p:grpSpPr>
        <p:cxnSp>
          <p:nvCxnSpPr>
            <p:cNvPr id="912" name="Google Shape;912;p34"/>
            <p:cNvCxnSpPr/>
            <p:nvPr/>
          </p:nvCxnSpPr>
          <p:spPr>
            <a:xfrm>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913" name="Google Shape;913;p34"/>
            <p:cNvCxnSpPr/>
            <p:nvPr/>
          </p:nvCxnSpPr>
          <p:spPr>
            <a:xfrm flipH="1">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914" name="Google Shape;914;p34"/>
            <p:cNvCxnSpPr/>
            <p:nvPr/>
          </p:nvCxnSpPr>
          <p:spPr>
            <a:xfrm>
              <a:off x="1143000" y="1933121"/>
              <a:ext cx="515938" cy="639763"/>
            </a:xfrm>
            <a:prstGeom prst="straightConnector1">
              <a:avLst/>
            </a:prstGeom>
            <a:noFill/>
            <a:ln cap="flat" cmpd="sng" w="38100">
              <a:solidFill>
                <a:srgbClr val="003300"/>
              </a:solidFill>
              <a:prstDash val="solid"/>
              <a:round/>
              <a:headEnd len="med" w="med" type="none"/>
              <a:tailEnd len="med" w="med" type="none"/>
            </a:ln>
          </p:spPr>
        </p:cxnSp>
        <p:cxnSp>
          <p:nvCxnSpPr>
            <p:cNvPr id="915" name="Google Shape;915;p34"/>
            <p:cNvCxnSpPr/>
            <p:nvPr/>
          </p:nvCxnSpPr>
          <p:spPr>
            <a:xfrm flipH="1">
              <a:off x="1139825" y="1933575"/>
              <a:ext cx="514350" cy="639763"/>
            </a:xfrm>
            <a:prstGeom prst="straightConnector1">
              <a:avLst/>
            </a:prstGeom>
            <a:noFill/>
            <a:ln cap="flat" cmpd="sng" w="38100">
              <a:solidFill>
                <a:srgbClr val="003300"/>
              </a:solidFill>
              <a:prstDash val="solid"/>
              <a:round/>
              <a:headEnd len="med" w="med" type="none"/>
              <a:tailEnd len="med" w="med" type="none"/>
            </a:ln>
          </p:spPr>
        </p:cxnSp>
        <p:cxnSp>
          <p:nvCxnSpPr>
            <p:cNvPr id="916" name="Google Shape;916;p34"/>
            <p:cNvCxnSpPr/>
            <p:nvPr/>
          </p:nvCxnSpPr>
          <p:spPr>
            <a:xfrm>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917" name="Google Shape;917;p34"/>
            <p:cNvCxnSpPr/>
            <p:nvPr/>
          </p:nvCxnSpPr>
          <p:spPr>
            <a:xfrm flipH="1">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918" name="Google Shape;918;p34"/>
            <p:cNvCxnSpPr/>
            <p:nvPr/>
          </p:nvCxnSpPr>
          <p:spPr>
            <a:xfrm>
              <a:off x="1143000" y="4499429"/>
              <a:ext cx="517525" cy="639763"/>
            </a:xfrm>
            <a:prstGeom prst="straightConnector1">
              <a:avLst/>
            </a:prstGeom>
            <a:noFill/>
            <a:ln cap="flat" cmpd="sng" w="38100">
              <a:solidFill>
                <a:srgbClr val="003300"/>
              </a:solidFill>
              <a:prstDash val="solid"/>
              <a:round/>
              <a:headEnd len="med" w="med" type="none"/>
              <a:tailEnd len="med" w="med" type="none"/>
            </a:ln>
          </p:spPr>
        </p:cxnSp>
        <p:cxnSp>
          <p:nvCxnSpPr>
            <p:cNvPr id="919" name="Google Shape;919;p34"/>
            <p:cNvCxnSpPr/>
            <p:nvPr/>
          </p:nvCxnSpPr>
          <p:spPr>
            <a:xfrm flipH="1">
              <a:off x="1110342" y="4499429"/>
              <a:ext cx="517525" cy="639763"/>
            </a:xfrm>
            <a:prstGeom prst="straightConnector1">
              <a:avLst/>
            </a:prstGeom>
            <a:noFill/>
            <a:ln cap="flat" cmpd="sng" w="38100">
              <a:solidFill>
                <a:srgbClr val="003300"/>
              </a:solidFill>
              <a:prstDash val="solid"/>
              <a:round/>
              <a:headEnd len="med" w="med" type="none"/>
              <a:tailEnd len="med" w="med" type="none"/>
            </a:ln>
          </p:spPr>
        </p:cxnSp>
      </p:grpSp>
      <p:cxnSp>
        <p:nvCxnSpPr>
          <p:cNvPr id="920" name="Google Shape;920;p34"/>
          <p:cNvCxnSpPr/>
          <p:nvPr/>
        </p:nvCxnSpPr>
        <p:spPr>
          <a:xfrm>
            <a:off x="5105400" y="2743200"/>
            <a:ext cx="2438400" cy="0"/>
          </a:xfrm>
          <a:prstGeom prst="straightConnector1">
            <a:avLst/>
          </a:prstGeom>
          <a:noFill/>
          <a:ln cap="flat" cmpd="sng" w="38100">
            <a:solidFill>
              <a:srgbClr val="CC6600"/>
            </a:solidFill>
            <a:prstDash val="solid"/>
            <a:round/>
            <a:headEnd len="med" w="med" type="none"/>
            <a:tailEnd len="med" w="med" type="triangle"/>
          </a:ln>
        </p:spPr>
      </p:cxnSp>
      <p:cxnSp>
        <p:nvCxnSpPr>
          <p:cNvPr id="921" name="Google Shape;921;p34"/>
          <p:cNvCxnSpPr/>
          <p:nvPr/>
        </p:nvCxnSpPr>
        <p:spPr>
          <a:xfrm>
            <a:off x="5029200" y="2079625"/>
            <a:ext cx="2455863" cy="12700"/>
          </a:xfrm>
          <a:prstGeom prst="straightConnector1">
            <a:avLst/>
          </a:prstGeom>
          <a:noFill/>
          <a:ln cap="flat" cmpd="sng" w="38100">
            <a:solidFill>
              <a:srgbClr val="00B050"/>
            </a:solidFill>
            <a:prstDash val="solid"/>
            <a:round/>
            <a:headEnd len="med" w="med" type="none"/>
            <a:tailEnd len="med" w="med" type="triangle"/>
          </a:ln>
        </p:spPr>
      </p:cxnSp>
      <p:sp>
        <p:nvSpPr>
          <p:cNvPr id="922" name="Google Shape;922;p34"/>
          <p:cNvSpPr txBox="1"/>
          <p:nvPr/>
        </p:nvSpPr>
        <p:spPr>
          <a:xfrm>
            <a:off x="8347075" y="360363"/>
            <a:ext cx="873125" cy="59642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8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X[4]</a:t>
            </a:r>
            <a:endParaRPr/>
          </a:p>
          <a:p>
            <a:pPr indent="0" lvl="0" marL="0" marR="0" rtl="0" algn="l">
              <a:spcBef>
                <a:spcPts val="1000"/>
              </a:spcBef>
              <a:spcAft>
                <a:spcPts val="0"/>
              </a:spcAft>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X[5]</a:t>
            </a:r>
            <a:endParaRPr/>
          </a:p>
          <a:p>
            <a:pPr indent="0" lvl="0" marL="0" marR="0" rtl="0" algn="l">
              <a:spcBef>
                <a:spcPts val="1000"/>
              </a:spcBef>
              <a:spcAft>
                <a:spcPts val="0"/>
              </a:spcAft>
              <a:buNone/>
            </a:pPr>
            <a:r>
              <a:t/>
            </a:r>
            <a:endParaRPr b="1" i="0" sz="7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X[6]</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X[7]</a:t>
            </a:r>
            <a:endParaRPr b="0" i="0" sz="2000" u="none" cap="none" strike="noStrike">
              <a:solidFill>
                <a:schemeClr val="dk1"/>
              </a:solidFill>
              <a:latin typeface="Arial"/>
              <a:ea typeface="Arial"/>
              <a:cs typeface="Arial"/>
              <a:sym typeface="Arial"/>
            </a:endParaRPr>
          </a:p>
        </p:txBody>
      </p:sp>
      <p:sp>
        <p:nvSpPr>
          <p:cNvPr id="923" name="Google Shape;923;p34"/>
          <p:cNvSpPr txBox="1"/>
          <p:nvPr/>
        </p:nvSpPr>
        <p:spPr>
          <a:xfrm>
            <a:off x="0" y="415925"/>
            <a:ext cx="838200" cy="522287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300"/>
              <a:buFont typeface="Arial"/>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[4]</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900"/>
              <a:buFont typeface="Arial"/>
              <a:buNone/>
            </a:pPr>
            <a:r>
              <a:t/>
            </a:r>
            <a:endParaRPr b="1" i="0" sz="9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[2]</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[6]</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[1]</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[5]</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[3]</a:t>
            </a:r>
            <a:endParaRPr b="1" i="0" sz="2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[7]</a:t>
            </a:r>
            <a:endParaRPr b="0" i="0" sz="2400" u="none" cap="none" strike="noStrike">
              <a:solidFill>
                <a:schemeClr val="dk1"/>
              </a:solidFill>
              <a:latin typeface="Arial"/>
              <a:ea typeface="Arial"/>
              <a:cs typeface="Arial"/>
              <a:sym typeface="Arial"/>
            </a:endParaRPr>
          </a:p>
        </p:txBody>
      </p:sp>
      <p:pic>
        <p:nvPicPr>
          <p:cNvPr id="924" name="Google Shape;924;p34"/>
          <p:cNvPicPr preferRelativeResize="0"/>
          <p:nvPr/>
        </p:nvPicPr>
        <p:blipFill rotWithShape="1">
          <a:blip r:embed="rId3">
            <a:alphaModFix/>
          </a:blip>
          <a:srcRect b="0" l="0" r="0" t="0"/>
          <a:stretch/>
        </p:blipFill>
        <p:spPr>
          <a:xfrm>
            <a:off x="4572000" y="3581400"/>
            <a:ext cx="381000" cy="381000"/>
          </a:xfrm>
          <a:prstGeom prst="rect">
            <a:avLst/>
          </a:prstGeom>
          <a:noFill/>
          <a:ln>
            <a:noFill/>
          </a:ln>
        </p:spPr>
      </p:pic>
      <p:sp>
        <p:nvSpPr>
          <p:cNvPr id="925" name="Google Shape;925;p34"/>
          <p:cNvSpPr/>
          <p:nvPr/>
        </p:nvSpPr>
        <p:spPr>
          <a:xfrm>
            <a:off x="0" y="0"/>
            <a:ext cx="9144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926" name="Google Shape;926;p34"/>
          <p:cNvPicPr preferRelativeResize="0"/>
          <p:nvPr/>
        </p:nvPicPr>
        <p:blipFill rotWithShape="1">
          <a:blip r:embed="rId4">
            <a:alphaModFix/>
          </a:blip>
          <a:srcRect b="0" l="0" r="0" t="0"/>
          <a:stretch/>
        </p:blipFill>
        <p:spPr>
          <a:xfrm>
            <a:off x="4572000" y="4267200"/>
            <a:ext cx="381000" cy="381000"/>
          </a:xfrm>
          <a:prstGeom prst="rect">
            <a:avLst/>
          </a:prstGeom>
          <a:noFill/>
          <a:ln>
            <a:noFill/>
          </a:ln>
        </p:spPr>
      </p:pic>
      <p:sp>
        <p:nvSpPr>
          <p:cNvPr id="927" name="Google Shape;927;p34"/>
          <p:cNvSpPr/>
          <p:nvPr/>
        </p:nvSpPr>
        <p:spPr>
          <a:xfrm>
            <a:off x="0" y="70485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928" name="Google Shape;928;p34"/>
          <p:cNvPicPr preferRelativeResize="0"/>
          <p:nvPr/>
        </p:nvPicPr>
        <p:blipFill rotWithShape="1">
          <a:blip r:embed="rId5">
            <a:alphaModFix/>
          </a:blip>
          <a:srcRect b="0" l="0" r="0" t="0"/>
          <a:stretch/>
        </p:blipFill>
        <p:spPr>
          <a:xfrm>
            <a:off x="4572000" y="4919663"/>
            <a:ext cx="381000" cy="381000"/>
          </a:xfrm>
          <a:prstGeom prst="rect">
            <a:avLst/>
          </a:prstGeom>
          <a:noFill/>
          <a:ln>
            <a:noFill/>
          </a:ln>
        </p:spPr>
      </p:pic>
      <p:sp>
        <p:nvSpPr>
          <p:cNvPr id="929" name="Google Shape;929;p34"/>
          <p:cNvSpPr txBox="1"/>
          <p:nvPr/>
        </p:nvSpPr>
        <p:spPr>
          <a:xfrm>
            <a:off x="3436938" y="5322888"/>
            <a:ext cx="342900" cy="2730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pic>
        <p:nvPicPr>
          <p:cNvPr id="930" name="Google Shape;930;p34"/>
          <p:cNvPicPr preferRelativeResize="0"/>
          <p:nvPr/>
        </p:nvPicPr>
        <p:blipFill rotWithShape="1">
          <a:blip r:embed="rId6">
            <a:alphaModFix/>
          </a:blip>
          <a:srcRect b="0" l="0" r="0" t="0"/>
          <a:stretch/>
        </p:blipFill>
        <p:spPr>
          <a:xfrm>
            <a:off x="7239000" y="685800"/>
            <a:ext cx="495300" cy="485775"/>
          </a:xfrm>
          <a:prstGeom prst="rect">
            <a:avLst/>
          </a:prstGeom>
          <a:noFill/>
          <a:ln>
            <a:noFill/>
          </a:ln>
        </p:spPr>
      </p:pic>
      <p:pic>
        <p:nvPicPr>
          <p:cNvPr id="931" name="Google Shape;931;p34"/>
          <p:cNvPicPr preferRelativeResize="0"/>
          <p:nvPr/>
        </p:nvPicPr>
        <p:blipFill rotWithShape="1">
          <a:blip r:embed="rId7">
            <a:alphaModFix/>
          </a:blip>
          <a:srcRect b="0" l="0" r="0" t="0"/>
          <a:stretch/>
        </p:blipFill>
        <p:spPr>
          <a:xfrm>
            <a:off x="7277100" y="1266825"/>
            <a:ext cx="495300" cy="485775"/>
          </a:xfrm>
          <a:prstGeom prst="rect">
            <a:avLst/>
          </a:prstGeom>
          <a:noFill/>
          <a:ln>
            <a:noFill/>
          </a:ln>
        </p:spPr>
      </p:pic>
      <p:pic>
        <p:nvPicPr>
          <p:cNvPr id="932" name="Google Shape;932;p34"/>
          <p:cNvPicPr preferRelativeResize="0"/>
          <p:nvPr/>
        </p:nvPicPr>
        <p:blipFill rotWithShape="1">
          <a:blip r:embed="rId8">
            <a:alphaModFix/>
          </a:blip>
          <a:srcRect b="0" l="0" r="0" t="0"/>
          <a:stretch/>
        </p:blipFill>
        <p:spPr>
          <a:xfrm>
            <a:off x="7315200" y="2057400"/>
            <a:ext cx="495300" cy="485775"/>
          </a:xfrm>
          <a:prstGeom prst="rect">
            <a:avLst/>
          </a:prstGeom>
          <a:noFill/>
          <a:ln>
            <a:noFill/>
          </a:ln>
        </p:spPr>
      </p:pic>
      <p:pic>
        <p:nvPicPr>
          <p:cNvPr id="933" name="Google Shape;933;p34"/>
          <p:cNvPicPr preferRelativeResize="0"/>
          <p:nvPr/>
        </p:nvPicPr>
        <p:blipFill rotWithShape="1">
          <a:blip r:embed="rId9">
            <a:alphaModFix/>
          </a:blip>
          <a:srcRect b="0" l="0" r="0" t="0"/>
          <a:stretch/>
        </p:blipFill>
        <p:spPr>
          <a:xfrm>
            <a:off x="7353300" y="2638425"/>
            <a:ext cx="495300" cy="485775"/>
          </a:xfrm>
          <a:prstGeom prst="rect">
            <a:avLst/>
          </a:prstGeom>
          <a:noFill/>
          <a:ln>
            <a:noFill/>
          </a:ln>
        </p:spPr>
      </p:pic>
      <p:pic>
        <p:nvPicPr>
          <p:cNvPr id="934" name="Google Shape;934;p34"/>
          <p:cNvPicPr preferRelativeResize="0"/>
          <p:nvPr/>
        </p:nvPicPr>
        <p:blipFill rotWithShape="1">
          <a:blip r:embed="rId10">
            <a:alphaModFix/>
          </a:blip>
          <a:srcRect b="0" l="0" r="0" t="0"/>
          <a:stretch/>
        </p:blipFill>
        <p:spPr>
          <a:xfrm>
            <a:off x="7239000" y="3276600"/>
            <a:ext cx="495300" cy="485775"/>
          </a:xfrm>
          <a:prstGeom prst="rect">
            <a:avLst/>
          </a:prstGeom>
          <a:noFill/>
          <a:ln>
            <a:noFill/>
          </a:ln>
        </p:spPr>
      </p:pic>
      <p:pic>
        <p:nvPicPr>
          <p:cNvPr id="935" name="Google Shape;935;p34"/>
          <p:cNvPicPr preferRelativeResize="0"/>
          <p:nvPr/>
        </p:nvPicPr>
        <p:blipFill rotWithShape="1">
          <a:blip r:embed="rId10">
            <a:alphaModFix/>
          </a:blip>
          <a:srcRect b="0" l="0" r="0" t="0"/>
          <a:stretch/>
        </p:blipFill>
        <p:spPr>
          <a:xfrm>
            <a:off x="7162800" y="3962400"/>
            <a:ext cx="495300" cy="485775"/>
          </a:xfrm>
          <a:prstGeom prst="rect">
            <a:avLst/>
          </a:prstGeom>
          <a:noFill/>
          <a:ln>
            <a:noFill/>
          </a:ln>
        </p:spPr>
      </p:pic>
      <p:pic>
        <p:nvPicPr>
          <p:cNvPr id="936" name="Google Shape;936;p34"/>
          <p:cNvPicPr preferRelativeResize="0"/>
          <p:nvPr/>
        </p:nvPicPr>
        <p:blipFill rotWithShape="1">
          <a:blip r:embed="rId11">
            <a:alphaModFix/>
          </a:blip>
          <a:srcRect b="0" l="0" r="0" t="0"/>
          <a:stretch/>
        </p:blipFill>
        <p:spPr>
          <a:xfrm>
            <a:off x="7200900" y="4654550"/>
            <a:ext cx="495300" cy="485775"/>
          </a:xfrm>
          <a:prstGeom prst="rect">
            <a:avLst/>
          </a:prstGeom>
          <a:noFill/>
          <a:ln>
            <a:noFill/>
          </a:ln>
        </p:spPr>
      </p:pic>
      <p:pic>
        <p:nvPicPr>
          <p:cNvPr id="937" name="Google Shape;937;p34"/>
          <p:cNvPicPr preferRelativeResize="0"/>
          <p:nvPr/>
        </p:nvPicPr>
        <p:blipFill rotWithShape="1">
          <a:blip r:embed="rId12">
            <a:alphaModFix/>
          </a:blip>
          <a:srcRect b="0" l="0" r="0" t="0"/>
          <a:stretch/>
        </p:blipFill>
        <p:spPr>
          <a:xfrm>
            <a:off x="7200900" y="5264150"/>
            <a:ext cx="495300" cy="485775"/>
          </a:xfrm>
          <a:prstGeom prst="rect">
            <a:avLst/>
          </a:prstGeom>
          <a:noFill/>
          <a:ln>
            <a:noFill/>
          </a:ln>
        </p:spPr>
      </p:pic>
      <p:pic>
        <p:nvPicPr>
          <p:cNvPr id="938" name="Google Shape;938;p34"/>
          <p:cNvPicPr preferRelativeResize="0"/>
          <p:nvPr/>
        </p:nvPicPr>
        <p:blipFill rotWithShape="1">
          <a:blip r:embed="rId13">
            <a:alphaModFix/>
          </a:blip>
          <a:srcRect b="0" l="0" r="0" t="0"/>
          <a:stretch/>
        </p:blipFill>
        <p:spPr>
          <a:xfrm>
            <a:off x="7162800" y="3933825"/>
            <a:ext cx="495300" cy="485775"/>
          </a:xfrm>
          <a:prstGeom prst="rect">
            <a:avLst/>
          </a:prstGeom>
          <a:noFill/>
          <a:ln>
            <a:noFill/>
          </a:ln>
        </p:spPr>
      </p:pic>
      <p:pic>
        <p:nvPicPr>
          <p:cNvPr id="939" name="Google Shape;939;p34"/>
          <p:cNvPicPr preferRelativeResize="0"/>
          <p:nvPr/>
        </p:nvPicPr>
        <p:blipFill rotWithShape="1">
          <a:blip r:embed="rId10">
            <a:alphaModFix/>
          </a:blip>
          <a:srcRect b="0" l="0" r="0" t="0"/>
          <a:stretch/>
        </p:blipFill>
        <p:spPr>
          <a:xfrm>
            <a:off x="7200900" y="4648200"/>
            <a:ext cx="495300" cy="485775"/>
          </a:xfrm>
          <a:prstGeom prst="rect">
            <a:avLst/>
          </a:prstGeom>
          <a:noFill/>
          <a:ln>
            <a:noFill/>
          </a:ln>
        </p:spPr>
      </p:pic>
      <p:pic>
        <p:nvPicPr>
          <p:cNvPr id="940" name="Google Shape;940;p34"/>
          <p:cNvPicPr preferRelativeResize="0"/>
          <p:nvPr/>
        </p:nvPicPr>
        <p:blipFill rotWithShape="1">
          <a:blip r:embed="rId10">
            <a:alphaModFix/>
          </a:blip>
          <a:srcRect b="0" l="0" r="0" t="0"/>
          <a:stretch/>
        </p:blipFill>
        <p:spPr>
          <a:xfrm>
            <a:off x="7239000" y="5257800"/>
            <a:ext cx="495300" cy="485775"/>
          </a:xfrm>
          <a:prstGeom prst="rect">
            <a:avLst/>
          </a:prstGeom>
          <a:noFill/>
          <a:ln>
            <a:noFill/>
          </a:ln>
        </p:spPr>
      </p:pic>
      <p:grpSp>
        <p:nvGrpSpPr>
          <p:cNvPr id="941" name="Google Shape;941;p34"/>
          <p:cNvGrpSpPr/>
          <p:nvPr/>
        </p:nvGrpSpPr>
        <p:grpSpPr>
          <a:xfrm>
            <a:off x="0" y="6324600"/>
            <a:ext cx="9144000" cy="568325"/>
            <a:chOff x="0" y="6324600"/>
            <a:chExt cx="9144000" cy="568325"/>
          </a:xfrm>
        </p:grpSpPr>
        <p:sp>
          <p:nvSpPr>
            <p:cNvPr id="942" name="Google Shape;942;p34"/>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943" name="Google Shape;943;p34"/>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cxnSp>
        <p:nvCxnSpPr>
          <p:cNvPr id="944" name="Google Shape;944;p34"/>
          <p:cNvCxnSpPr/>
          <p:nvPr/>
        </p:nvCxnSpPr>
        <p:spPr>
          <a:xfrm>
            <a:off x="2590800" y="1295400"/>
            <a:ext cx="1143000" cy="1447800"/>
          </a:xfrm>
          <a:prstGeom prst="straightConnector1">
            <a:avLst/>
          </a:prstGeom>
          <a:noFill/>
          <a:ln cap="flat" cmpd="sng" w="38100">
            <a:solidFill>
              <a:srgbClr val="FF33CC"/>
            </a:solidFill>
            <a:prstDash val="solid"/>
            <a:round/>
            <a:headEnd len="med" w="med" type="none"/>
            <a:tailEnd len="med" w="med" type="none"/>
          </a:ln>
        </p:spPr>
      </p:cxnSp>
      <p:cxnSp>
        <p:nvCxnSpPr>
          <p:cNvPr id="945" name="Google Shape;945;p34"/>
          <p:cNvCxnSpPr/>
          <p:nvPr/>
        </p:nvCxnSpPr>
        <p:spPr>
          <a:xfrm flipH="1" rot="10800000">
            <a:off x="2667000" y="1295400"/>
            <a:ext cx="1157288" cy="1447800"/>
          </a:xfrm>
          <a:prstGeom prst="straightConnector1">
            <a:avLst/>
          </a:prstGeom>
          <a:noFill/>
          <a:ln cap="flat" cmpd="sng" w="38100">
            <a:solidFill>
              <a:srgbClr val="FF33CC"/>
            </a:solidFill>
            <a:prstDash val="solid"/>
            <a:round/>
            <a:headEnd len="med" w="med" type="none"/>
            <a:tailEnd len="med" w="med" type="none"/>
          </a:ln>
        </p:spPr>
      </p:cxnSp>
      <p:cxnSp>
        <p:nvCxnSpPr>
          <p:cNvPr id="946" name="Google Shape;946;p34"/>
          <p:cNvCxnSpPr/>
          <p:nvPr/>
        </p:nvCxnSpPr>
        <p:spPr>
          <a:xfrm>
            <a:off x="2514600" y="3886200"/>
            <a:ext cx="1143000" cy="1447800"/>
          </a:xfrm>
          <a:prstGeom prst="straightConnector1">
            <a:avLst/>
          </a:prstGeom>
          <a:noFill/>
          <a:ln cap="flat" cmpd="sng" w="38100">
            <a:solidFill>
              <a:srgbClr val="FF33CC"/>
            </a:solidFill>
            <a:prstDash val="solid"/>
            <a:round/>
            <a:headEnd len="med" w="med" type="none"/>
            <a:tailEnd len="med" w="med" type="none"/>
          </a:ln>
        </p:spPr>
      </p:cxnSp>
      <p:cxnSp>
        <p:nvCxnSpPr>
          <p:cNvPr id="947" name="Google Shape;947;p34"/>
          <p:cNvCxnSpPr/>
          <p:nvPr/>
        </p:nvCxnSpPr>
        <p:spPr>
          <a:xfrm flipH="1" rot="10800000">
            <a:off x="2590800" y="3886200"/>
            <a:ext cx="1157288" cy="1447800"/>
          </a:xfrm>
          <a:prstGeom prst="straightConnector1">
            <a:avLst/>
          </a:prstGeom>
          <a:noFill/>
          <a:ln cap="flat" cmpd="sng" w="38100">
            <a:solidFill>
              <a:srgbClr val="FF33CC"/>
            </a:solidFill>
            <a:prstDash val="solid"/>
            <a:round/>
            <a:headEnd len="med" w="med" type="none"/>
            <a:tailEnd len="med" w="med" type="none"/>
          </a:ln>
        </p:spPr>
      </p:cxnSp>
      <p:grpSp>
        <p:nvGrpSpPr>
          <p:cNvPr id="948" name="Google Shape;948;p34"/>
          <p:cNvGrpSpPr/>
          <p:nvPr/>
        </p:nvGrpSpPr>
        <p:grpSpPr>
          <a:xfrm>
            <a:off x="1754188" y="2438400"/>
            <a:ext cx="684212" cy="563563"/>
            <a:chOff x="3506788" y="5867400"/>
            <a:chExt cx="684212" cy="563563"/>
          </a:xfrm>
        </p:grpSpPr>
        <p:sp>
          <p:nvSpPr>
            <p:cNvPr id="949" name="Google Shape;949;p34"/>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950" name="Google Shape;950;p34"/>
            <p:cNvPicPr preferRelativeResize="0"/>
            <p:nvPr/>
          </p:nvPicPr>
          <p:blipFill rotWithShape="1">
            <a:blip r:embed="rId14">
              <a:alphaModFix/>
            </a:blip>
            <a:srcRect b="0" l="0" r="0" t="0"/>
            <a:stretch/>
          </p:blipFill>
          <p:spPr>
            <a:xfrm>
              <a:off x="3657600" y="5905500"/>
              <a:ext cx="317500" cy="419100"/>
            </a:xfrm>
            <a:prstGeom prst="rect">
              <a:avLst/>
            </a:prstGeom>
            <a:noFill/>
            <a:ln>
              <a:noFill/>
            </a:ln>
          </p:spPr>
        </p:pic>
      </p:grpSp>
      <p:grpSp>
        <p:nvGrpSpPr>
          <p:cNvPr id="951" name="Google Shape;951;p34"/>
          <p:cNvGrpSpPr/>
          <p:nvPr/>
        </p:nvGrpSpPr>
        <p:grpSpPr>
          <a:xfrm>
            <a:off x="1677988" y="4999038"/>
            <a:ext cx="684212" cy="563562"/>
            <a:chOff x="3506788" y="5867400"/>
            <a:chExt cx="684212" cy="563563"/>
          </a:xfrm>
        </p:grpSpPr>
        <p:sp>
          <p:nvSpPr>
            <p:cNvPr id="952" name="Google Shape;952;p34"/>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953" name="Google Shape;953;p34"/>
            <p:cNvPicPr preferRelativeResize="0"/>
            <p:nvPr/>
          </p:nvPicPr>
          <p:blipFill rotWithShape="1">
            <a:blip r:embed="rId14">
              <a:alphaModFix/>
            </a:blip>
            <a:srcRect b="0" l="0" r="0" t="0"/>
            <a:stretch/>
          </p:blipFill>
          <p:spPr>
            <a:xfrm>
              <a:off x="3657600" y="5905500"/>
              <a:ext cx="317500" cy="4191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35"/>
          <p:cNvSpPr txBox="1"/>
          <p:nvPr/>
        </p:nvSpPr>
        <p:spPr>
          <a:xfrm>
            <a:off x="3938588" y="588963"/>
            <a:ext cx="771525" cy="491807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600" u="none" cap="none" strike="noStrike">
                <a:solidFill>
                  <a:srgbClr val="000099"/>
                </a:solidFill>
                <a:latin typeface="Calibri"/>
                <a:ea typeface="Calibri"/>
                <a:cs typeface="Calibri"/>
                <a:sym typeface="Calibri"/>
              </a:rPr>
              <a:t>G[</a:t>
            </a:r>
            <a:r>
              <a:rPr b="1" i="0" lang="en-US" sz="1600" u="none" cap="none" strike="noStrike">
                <a:solidFill>
                  <a:srgbClr val="000099"/>
                </a:solidFill>
                <a:latin typeface="Times New Roman"/>
                <a:ea typeface="Times New Roman"/>
                <a:cs typeface="Times New Roman"/>
                <a:sym typeface="Times New Roman"/>
              </a:rPr>
              <a:t>0</a:t>
            </a:r>
            <a:r>
              <a:rPr b="1" i="0" lang="en-US" sz="1600" u="none" cap="none" strike="noStrike">
                <a:solidFill>
                  <a:srgbClr val="000099"/>
                </a:solidFill>
                <a:latin typeface="Calibri"/>
                <a:ea typeface="Calibri"/>
                <a:cs typeface="Calibri"/>
                <a:sym typeface="Calibri"/>
              </a:rPr>
              <a:t>]</a:t>
            </a:r>
            <a:endParaRPr/>
          </a:p>
          <a:p>
            <a:pPr indent="0" lvl="0" marL="0" marR="0" rtl="0" algn="ctr">
              <a:spcBef>
                <a:spcPts val="1000"/>
              </a:spcBef>
              <a:spcAft>
                <a:spcPts val="0"/>
              </a:spcAft>
              <a:buNone/>
            </a:pPr>
            <a:r>
              <a:t/>
            </a:r>
            <a:endParaRPr b="1" i="0" sz="700" u="none" cap="none" strike="noStrike">
              <a:solidFill>
                <a:srgbClr val="000099"/>
              </a:solidFill>
              <a:latin typeface="Times New Roman"/>
              <a:ea typeface="Times New Roman"/>
              <a:cs typeface="Times New Roman"/>
              <a:sym typeface="Times New Roman"/>
            </a:endParaRPr>
          </a:p>
          <a:p>
            <a:pPr indent="0" lvl="0" marL="0" marR="0" rtl="0" algn="ctr">
              <a:spcBef>
                <a:spcPts val="1000"/>
              </a:spcBef>
              <a:spcAft>
                <a:spcPts val="0"/>
              </a:spcAft>
              <a:buNone/>
            </a:pPr>
            <a:r>
              <a:rPr b="1" i="0" lang="en-US" sz="1600" u="none" cap="none" strike="noStrike">
                <a:solidFill>
                  <a:srgbClr val="000099"/>
                </a:solidFill>
                <a:latin typeface="Calibri"/>
                <a:ea typeface="Calibri"/>
                <a:cs typeface="Calibri"/>
                <a:sym typeface="Calibri"/>
              </a:rPr>
              <a:t>G[1]</a:t>
            </a:r>
            <a:endParaRPr/>
          </a:p>
          <a:p>
            <a:pPr indent="0" lvl="0" marL="0" marR="0" rtl="0" algn="ctr">
              <a:spcBef>
                <a:spcPts val="1000"/>
              </a:spcBef>
              <a:spcAft>
                <a:spcPts val="0"/>
              </a:spcAft>
              <a:buNone/>
            </a:pPr>
            <a:r>
              <a:t/>
            </a:r>
            <a:endParaRPr b="1" i="0" sz="2000" u="none" cap="none" strike="noStrike">
              <a:solidFill>
                <a:srgbClr val="000099"/>
              </a:solidFill>
              <a:latin typeface="Calibri"/>
              <a:ea typeface="Calibri"/>
              <a:cs typeface="Calibri"/>
              <a:sym typeface="Calibri"/>
            </a:endParaRPr>
          </a:p>
          <a:p>
            <a:pPr indent="0" lvl="0" marL="0" marR="0" rtl="0" algn="ctr">
              <a:spcBef>
                <a:spcPts val="1000"/>
              </a:spcBef>
              <a:spcAft>
                <a:spcPts val="0"/>
              </a:spcAft>
              <a:buNone/>
            </a:pPr>
            <a:r>
              <a:rPr b="1" i="0" lang="en-US" sz="1600" u="none" cap="none" strike="noStrike">
                <a:solidFill>
                  <a:srgbClr val="000099"/>
                </a:solidFill>
                <a:latin typeface="Calibri"/>
                <a:ea typeface="Calibri"/>
                <a:cs typeface="Calibri"/>
                <a:sym typeface="Calibri"/>
              </a:rPr>
              <a:t>G[2]</a:t>
            </a:r>
            <a:endParaRPr/>
          </a:p>
          <a:p>
            <a:pPr indent="0" lvl="0" marL="0" marR="0" rtl="0" algn="ctr">
              <a:spcBef>
                <a:spcPts val="1000"/>
              </a:spcBef>
              <a:spcAft>
                <a:spcPts val="0"/>
              </a:spcAft>
              <a:buNone/>
            </a:pPr>
            <a:r>
              <a:t/>
            </a:r>
            <a:endParaRPr b="1" i="0" sz="700" u="none" cap="none" strike="noStrike">
              <a:solidFill>
                <a:srgbClr val="000099"/>
              </a:solidFill>
              <a:latin typeface="Times New Roman"/>
              <a:ea typeface="Times New Roman"/>
              <a:cs typeface="Times New Roman"/>
              <a:sym typeface="Times New Roman"/>
            </a:endParaRPr>
          </a:p>
          <a:p>
            <a:pPr indent="0" lvl="0" marL="0" marR="0" rtl="0" algn="ctr">
              <a:spcBef>
                <a:spcPts val="1000"/>
              </a:spcBef>
              <a:spcAft>
                <a:spcPts val="0"/>
              </a:spcAft>
              <a:buNone/>
            </a:pPr>
            <a:r>
              <a:rPr b="1" i="0" lang="en-US" sz="1600" u="none" cap="none" strike="noStrike">
                <a:solidFill>
                  <a:srgbClr val="000099"/>
                </a:solidFill>
                <a:latin typeface="Calibri"/>
                <a:ea typeface="Calibri"/>
                <a:cs typeface="Calibri"/>
                <a:sym typeface="Calibri"/>
              </a:rPr>
              <a:t>G[3]</a:t>
            </a:r>
            <a:endParaRPr/>
          </a:p>
          <a:p>
            <a:pPr indent="0" lvl="0" marL="0" marR="0" rtl="0" algn="ctr">
              <a:spcBef>
                <a:spcPts val="1000"/>
              </a:spcBef>
              <a:spcAft>
                <a:spcPts val="0"/>
              </a:spcAft>
              <a:buNone/>
            </a:pPr>
            <a:r>
              <a:t/>
            </a:r>
            <a:endParaRPr b="1" i="0" sz="200" u="none" cap="none" strike="noStrike">
              <a:solidFill>
                <a:srgbClr val="000099"/>
              </a:solidFill>
              <a:latin typeface="Calibri"/>
              <a:ea typeface="Calibri"/>
              <a:cs typeface="Calibri"/>
              <a:sym typeface="Calibri"/>
            </a:endParaRPr>
          </a:p>
          <a:p>
            <a:pPr indent="0" lvl="0" marL="0" marR="0" rtl="0" algn="ctr">
              <a:spcBef>
                <a:spcPts val="1000"/>
              </a:spcBef>
              <a:spcAft>
                <a:spcPts val="0"/>
              </a:spcAft>
              <a:buNone/>
            </a:pPr>
            <a:r>
              <a:rPr b="1" i="0" lang="en-US" sz="1600" u="none" cap="none" strike="noStrike">
                <a:solidFill>
                  <a:srgbClr val="FF0000"/>
                </a:solidFill>
                <a:latin typeface="Calibri"/>
                <a:ea typeface="Calibri"/>
                <a:cs typeface="Calibri"/>
                <a:sym typeface="Calibri"/>
              </a:rPr>
              <a:t>H</a:t>
            </a:r>
            <a:r>
              <a:rPr b="1" i="0" lang="en-US" sz="1600" u="none" cap="none" strike="noStrike">
                <a:solidFill>
                  <a:srgbClr val="000099"/>
                </a:solidFill>
                <a:latin typeface="Calibri"/>
                <a:ea typeface="Calibri"/>
                <a:cs typeface="Calibri"/>
                <a:sym typeface="Calibri"/>
              </a:rPr>
              <a:t>[0]</a:t>
            </a:r>
            <a:endParaRPr/>
          </a:p>
          <a:p>
            <a:pPr indent="0" lvl="0" marL="0" marR="0" rtl="0" algn="ctr">
              <a:spcBef>
                <a:spcPts val="1000"/>
              </a:spcBef>
              <a:spcAft>
                <a:spcPts val="0"/>
              </a:spcAft>
              <a:buNone/>
            </a:pPr>
            <a:r>
              <a:t/>
            </a:r>
            <a:endParaRPr b="1" i="0" sz="800" u="none" cap="none" strike="noStrike">
              <a:solidFill>
                <a:srgbClr val="000099"/>
              </a:solidFill>
              <a:latin typeface="Times New Roman"/>
              <a:ea typeface="Times New Roman"/>
              <a:cs typeface="Times New Roman"/>
              <a:sym typeface="Times New Roman"/>
            </a:endParaRPr>
          </a:p>
          <a:p>
            <a:pPr indent="0" lvl="0" marL="0" marR="0" rtl="0" algn="ctr">
              <a:spcBef>
                <a:spcPts val="1000"/>
              </a:spcBef>
              <a:spcAft>
                <a:spcPts val="0"/>
              </a:spcAft>
              <a:buNone/>
            </a:pPr>
            <a:r>
              <a:rPr b="1" i="0" lang="en-US" sz="1600" u="none" cap="none" strike="noStrike">
                <a:solidFill>
                  <a:srgbClr val="FF0000"/>
                </a:solidFill>
                <a:latin typeface="Calibri"/>
                <a:ea typeface="Calibri"/>
                <a:cs typeface="Calibri"/>
                <a:sym typeface="Calibri"/>
              </a:rPr>
              <a:t>H</a:t>
            </a:r>
            <a:r>
              <a:rPr b="1" i="0" lang="en-US" sz="1600" u="none" cap="none" strike="noStrike">
                <a:solidFill>
                  <a:srgbClr val="000099"/>
                </a:solidFill>
                <a:latin typeface="Calibri"/>
                <a:ea typeface="Calibri"/>
                <a:cs typeface="Calibri"/>
                <a:sym typeface="Calibri"/>
              </a:rPr>
              <a:t>[1]</a:t>
            </a:r>
            <a:endParaRPr/>
          </a:p>
          <a:p>
            <a:pPr indent="0" lvl="0" marL="0" marR="0" rtl="0" algn="ctr">
              <a:spcBef>
                <a:spcPts val="1000"/>
              </a:spcBef>
              <a:spcAft>
                <a:spcPts val="0"/>
              </a:spcAft>
              <a:buNone/>
            </a:pPr>
            <a:r>
              <a:t/>
            </a:r>
            <a:endParaRPr b="1" i="0" sz="1050" u="none" cap="none" strike="noStrike">
              <a:solidFill>
                <a:srgbClr val="000099"/>
              </a:solidFill>
              <a:latin typeface="Calibri"/>
              <a:ea typeface="Calibri"/>
              <a:cs typeface="Calibri"/>
              <a:sym typeface="Calibri"/>
            </a:endParaRPr>
          </a:p>
          <a:p>
            <a:pPr indent="0" lvl="0" marL="0" marR="0" rtl="0" algn="ctr">
              <a:spcBef>
                <a:spcPts val="1000"/>
              </a:spcBef>
              <a:spcAft>
                <a:spcPts val="0"/>
              </a:spcAft>
              <a:buNone/>
            </a:pPr>
            <a:r>
              <a:rPr b="1" i="0" lang="en-US" sz="1600" u="none" cap="none" strike="noStrike">
                <a:solidFill>
                  <a:srgbClr val="FF0000"/>
                </a:solidFill>
                <a:latin typeface="Calibri"/>
                <a:ea typeface="Calibri"/>
                <a:cs typeface="Calibri"/>
                <a:sym typeface="Calibri"/>
              </a:rPr>
              <a:t>H</a:t>
            </a:r>
            <a:r>
              <a:rPr b="1" i="0" lang="en-US" sz="1600" u="none" cap="none" strike="noStrike">
                <a:solidFill>
                  <a:srgbClr val="000099"/>
                </a:solidFill>
                <a:latin typeface="Calibri"/>
                <a:ea typeface="Calibri"/>
                <a:cs typeface="Calibri"/>
                <a:sym typeface="Calibri"/>
              </a:rPr>
              <a:t>[2]</a:t>
            </a:r>
            <a:endParaRPr b="1" i="0" sz="1600" u="none" cap="none" strike="noStrike">
              <a:solidFill>
                <a:srgbClr val="000099"/>
              </a:solidFill>
              <a:latin typeface="Times New Roman"/>
              <a:ea typeface="Times New Roman"/>
              <a:cs typeface="Times New Roman"/>
              <a:sym typeface="Times New Roman"/>
            </a:endParaRPr>
          </a:p>
          <a:p>
            <a:pPr indent="0" lvl="0" marL="0" marR="0" rtl="0" algn="ctr">
              <a:spcBef>
                <a:spcPts val="1000"/>
              </a:spcBef>
              <a:spcAft>
                <a:spcPts val="0"/>
              </a:spcAft>
              <a:buNone/>
            </a:pPr>
            <a:r>
              <a:t/>
            </a:r>
            <a:endParaRPr b="1" i="0" sz="800" u="none" cap="none" strike="noStrike">
              <a:solidFill>
                <a:srgbClr val="000099"/>
              </a:solidFill>
              <a:latin typeface="Times New Roman"/>
              <a:ea typeface="Times New Roman"/>
              <a:cs typeface="Times New Roman"/>
              <a:sym typeface="Times New Roman"/>
            </a:endParaRPr>
          </a:p>
          <a:p>
            <a:pPr indent="0" lvl="0" marL="0" marR="0" rtl="0" algn="ctr">
              <a:spcBef>
                <a:spcPts val="1000"/>
              </a:spcBef>
              <a:spcAft>
                <a:spcPts val="0"/>
              </a:spcAft>
              <a:buNone/>
            </a:pPr>
            <a:r>
              <a:rPr b="1" i="0" lang="en-US" sz="1600" u="none" cap="none" strike="noStrike">
                <a:solidFill>
                  <a:srgbClr val="FF0000"/>
                </a:solidFill>
                <a:latin typeface="Calibri"/>
                <a:ea typeface="Calibri"/>
                <a:cs typeface="Calibri"/>
                <a:sym typeface="Calibri"/>
              </a:rPr>
              <a:t>H</a:t>
            </a:r>
            <a:r>
              <a:rPr b="1" i="0" lang="en-US" sz="1600" u="none" cap="none" strike="noStrike">
                <a:solidFill>
                  <a:srgbClr val="000099"/>
                </a:solidFill>
                <a:latin typeface="Calibri"/>
                <a:ea typeface="Calibri"/>
                <a:cs typeface="Calibri"/>
                <a:sym typeface="Calibri"/>
              </a:rPr>
              <a:t>[3]</a:t>
            </a:r>
            <a:endParaRPr b="1" i="0" sz="1600" u="none" cap="none" strike="noStrike">
              <a:solidFill>
                <a:srgbClr val="000099"/>
              </a:solidFill>
              <a:latin typeface="Arial"/>
              <a:ea typeface="Arial"/>
              <a:cs typeface="Arial"/>
              <a:sym typeface="Arial"/>
            </a:endParaRPr>
          </a:p>
        </p:txBody>
      </p:sp>
      <p:sp>
        <p:nvSpPr>
          <p:cNvPr id="960" name="Google Shape;960;p35"/>
          <p:cNvSpPr txBox="1"/>
          <p:nvPr/>
        </p:nvSpPr>
        <p:spPr>
          <a:xfrm>
            <a:off x="7727950" y="152400"/>
            <a:ext cx="609600" cy="52022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6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X[4]</a:t>
            </a:r>
            <a:endParaRPr/>
          </a:p>
          <a:p>
            <a:pPr indent="0" lvl="0" marL="0" marR="0" rtl="0" algn="l">
              <a:spcBef>
                <a:spcPts val="1000"/>
              </a:spcBef>
              <a:spcAft>
                <a:spcPts val="0"/>
              </a:spcAft>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X[5]</a:t>
            </a:r>
            <a:endParaRPr/>
          </a:p>
          <a:p>
            <a:pPr indent="0" lvl="0" marL="0" marR="0" rtl="0" algn="l">
              <a:spcBef>
                <a:spcPts val="1000"/>
              </a:spcBef>
              <a:spcAft>
                <a:spcPts val="0"/>
              </a:spcAft>
              <a:buNone/>
            </a:pPr>
            <a:r>
              <a:t/>
            </a:r>
            <a:endParaRPr b="1" i="0" sz="5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X[6]</a:t>
            </a:r>
            <a:endParaRPr/>
          </a:p>
          <a:p>
            <a:pPr indent="0" lvl="0" marL="0" marR="0" rtl="0" algn="l">
              <a:spcBef>
                <a:spcPts val="1000"/>
              </a:spcBef>
              <a:spcAft>
                <a:spcPts val="0"/>
              </a:spcAft>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X[7]</a:t>
            </a:r>
            <a:endParaRPr b="0" i="0" sz="2000" u="none" cap="none" strike="noStrike">
              <a:solidFill>
                <a:schemeClr val="dk1"/>
              </a:solidFill>
              <a:latin typeface="Arial"/>
              <a:ea typeface="Arial"/>
              <a:cs typeface="Arial"/>
              <a:sym typeface="Arial"/>
            </a:endParaRPr>
          </a:p>
        </p:txBody>
      </p:sp>
      <p:sp>
        <p:nvSpPr>
          <p:cNvPr id="961" name="Google Shape;961;p35"/>
          <p:cNvSpPr txBox="1"/>
          <p:nvPr/>
        </p:nvSpPr>
        <p:spPr>
          <a:xfrm>
            <a:off x="1468438" y="2590800"/>
            <a:ext cx="344487" cy="2587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962" name="Google Shape;962;p35"/>
          <p:cNvSpPr txBox="1"/>
          <p:nvPr/>
        </p:nvSpPr>
        <p:spPr>
          <a:xfrm>
            <a:off x="1466850" y="1252538"/>
            <a:ext cx="344488"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963" name="Google Shape;963;p35"/>
          <p:cNvSpPr txBox="1"/>
          <p:nvPr/>
        </p:nvSpPr>
        <p:spPr>
          <a:xfrm>
            <a:off x="1466850" y="3730625"/>
            <a:ext cx="344488" cy="2587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964" name="Google Shape;964;p35"/>
          <p:cNvSpPr txBox="1"/>
          <p:nvPr/>
        </p:nvSpPr>
        <p:spPr>
          <a:xfrm>
            <a:off x="1390650" y="5041900"/>
            <a:ext cx="344488"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965" name="Google Shape;965;p35"/>
          <p:cNvSpPr txBox="1"/>
          <p:nvPr/>
        </p:nvSpPr>
        <p:spPr>
          <a:xfrm>
            <a:off x="52388" y="360363"/>
            <a:ext cx="838200" cy="499427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omic Sans MS"/>
              <a:buNone/>
            </a:pPr>
            <a:r>
              <a:rPr b="0" i="0" lang="en-US" sz="2000" u="none" cap="none" strike="noStrike">
                <a:solidFill>
                  <a:schemeClr val="dk1"/>
                </a:solidFill>
                <a:latin typeface="Comic Sans MS"/>
                <a:ea typeface="Comic Sans MS"/>
                <a:cs typeface="Comic Sans MS"/>
                <a:sym typeface="Comic Sans MS"/>
              </a:rPr>
              <a:t>x</a:t>
            </a:r>
            <a:r>
              <a:rPr b="1" i="0" lang="en-US" sz="2000" u="none" cap="none" strike="noStrike">
                <a:solidFill>
                  <a:schemeClr val="dk1"/>
                </a:solidFill>
                <a:latin typeface="Calibri"/>
                <a:ea typeface="Calibri"/>
                <a:cs typeface="Calibri"/>
                <a:sym typeface="Calibri"/>
              </a:rPr>
              <a:t>[</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omic Sans MS"/>
              <a:buNone/>
            </a:pPr>
            <a:r>
              <a:rPr b="1" i="0" lang="en-US" sz="2000" u="none" cap="none" strike="noStrike">
                <a:solidFill>
                  <a:schemeClr val="dk1"/>
                </a:solidFill>
                <a:latin typeface="Comic Sans MS"/>
                <a:ea typeface="Comic Sans MS"/>
                <a:cs typeface="Comic Sans MS"/>
                <a:sym typeface="Comic Sans MS"/>
              </a:rPr>
              <a:t>x</a:t>
            </a:r>
            <a:r>
              <a:rPr b="1" i="0" lang="en-US" sz="2000" u="none" cap="none" strike="noStrike">
                <a:solidFill>
                  <a:schemeClr val="dk1"/>
                </a:solidFill>
                <a:latin typeface="Calibri"/>
                <a:ea typeface="Calibri"/>
                <a:cs typeface="Calibri"/>
                <a:sym typeface="Calibri"/>
              </a:rPr>
              <a:t>[4]</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[2]</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[6]</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Calibri"/>
              <a:buNone/>
            </a:pPr>
            <a:r>
              <a:rPr b="1" i="0" lang="en-US" sz="1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[1]</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[5]</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[3]</a:t>
            </a:r>
            <a:endParaRPr b="1" i="0" sz="2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[7]</a:t>
            </a:r>
            <a:endParaRPr b="0" i="0" sz="2400" u="none" cap="none" strike="noStrike">
              <a:solidFill>
                <a:schemeClr val="dk1"/>
              </a:solidFill>
              <a:latin typeface="Arial"/>
              <a:ea typeface="Arial"/>
              <a:cs typeface="Arial"/>
              <a:sym typeface="Arial"/>
            </a:endParaRPr>
          </a:p>
        </p:txBody>
      </p:sp>
      <p:cxnSp>
        <p:nvCxnSpPr>
          <p:cNvPr id="966" name="Google Shape;966;p35"/>
          <p:cNvCxnSpPr/>
          <p:nvPr/>
        </p:nvCxnSpPr>
        <p:spPr>
          <a:xfrm>
            <a:off x="4191000" y="5032375"/>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967" name="Google Shape;967;p35"/>
          <p:cNvCxnSpPr/>
          <p:nvPr/>
        </p:nvCxnSpPr>
        <p:spPr>
          <a:xfrm>
            <a:off x="4205288" y="441642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968" name="Google Shape;968;p35"/>
          <p:cNvCxnSpPr/>
          <p:nvPr/>
        </p:nvCxnSpPr>
        <p:spPr>
          <a:xfrm>
            <a:off x="4205288" y="3738563"/>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969" name="Google Shape;969;p35"/>
          <p:cNvCxnSpPr/>
          <p:nvPr/>
        </p:nvCxnSpPr>
        <p:spPr>
          <a:xfrm>
            <a:off x="2833688" y="3138488"/>
            <a:ext cx="1028700" cy="1290637"/>
          </a:xfrm>
          <a:prstGeom prst="straightConnector1">
            <a:avLst/>
          </a:prstGeom>
          <a:noFill/>
          <a:ln cap="flat" cmpd="sng" w="38100">
            <a:solidFill>
              <a:srgbClr val="002060"/>
            </a:solidFill>
            <a:prstDash val="solid"/>
            <a:round/>
            <a:headEnd len="med" w="med" type="none"/>
            <a:tailEnd len="med" w="med" type="none"/>
          </a:ln>
        </p:spPr>
      </p:cxnSp>
      <p:cxnSp>
        <p:nvCxnSpPr>
          <p:cNvPr id="970" name="Google Shape;970;p35"/>
          <p:cNvCxnSpPr/>
          <p:nvPr/>
        </p:nvCxnSpPr>
        <p:spPr>
          <a:xfrm>
            <a:off x="3159125" y="4403725"/>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971" name="Google Shape;971;p35"/>
          <p:cNvCxnSpPr/>
          <p:nvPr/>
        </p:nvCxnSpPr>
        <p:spPr>
          <a:xfrm>
            <a:off x="922338" y="3740150"/>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972" name="Google Shape;972;p35"/>
          <p:cNvCxnSpPr/>
          <p:nvPr/>
        </p:nvCxnSpPr>
        <p:spPr>
          <a:xfrm>
            <a:off x="1109663" y="2582863"/>
            <a:ext cx="688975" cy="0"/>
          </a:xfrm>
          <a:prstGeom prst="straightConnector1">
            <a:avLst/>
          </a:prstGeom>
          <a:noFill/>
          <a:ln cap="flat" cmpd="sng" w="9525">
            <a:solidFill>
              <a:srgbClr val="000000"/>
            </a:solidFill>
            <a:prstDash val="solid"/>
            <a:round/>
            <a:headEnd len="med" w="med" type="none"/>
            <a:tailEnd len="med" w="med" type="triangle"/>
          </a:ln>
        </p:spPr>
      </p:cxnSp>
      <p:cxnSp>
        <p:nvCxnSpPr>
          <p:cNvPr id="973" name="Google Shape;973;p35"/>
          <p:cNvCxnSpPr/>
          <p:nvPr/>
        </p:nvCxnSpPr>
        <p:spPr>
          <a:xfrm>
            <a:off x="1154113" y="1239838"/>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974" name="Google Shape;974;p35"/>
          <p:cNvCxnSpPr/>
          <p:nvPr/>
        </p:nvCxnSpPr>
        <p:spPr>
          <a:xfrm flipH="1" rot="10800000">
            <a:off x="2849563" y="3122613"/>
            <a:ext cx="965200" cy="1306512"/>
          </a:xfrm>
          <a:prstGeom prst="straightConnector1">
            <a:avLst/>
          </a:prstGeom>
          <a:noFill/>
          <a:ln cap="flat" cmpd="sng" w="38100">
            <a:solidFill>
              <a:srgbClr val="002060"/>
            </a:solidFill>
            <a:prstDash val="solid"/>
            <a:round/>
            <a:headEnd len="med" w="med" type="none"/>
            <a:tailEnd len="med" w="med" type="none"/>
          </a:ln>
        </p:spPr>
      </p:cxnSp>
      <p:cxnSp>
        <p:nvCxnSpPr>
          <p:cNvPr id="975" name="Google Shape;975;p35"/>
          <p:cNvCxnSpPr/>
          <p:nvPr/>
        </p:nvCxnSpPr>
        <p:spPr>
          <a:xfrm flipH="1" rot="10800000">
            <a:off x="2890838" y="3695700"/>
            <a:ext cx="966787" cy="1306513"/>
          </a:xfrm>
          <a:prstGeom prst="straightConnector1">
            <a:avLst/>
          </a:prstGeom>
          <a:noFill/>
          <a:ln cap="flat" cmpd="sng" w="38100">
            <a:solidFill>
              <a:srgbClr val="FF0066"/>
            </a:solidFill>
            <a:prstDash val="solid"/>
            <a:round/>
            <a:headEnd len="med" w="med" type="none"/>
            <a:tailEnd len="med" w="med" type="none"/>
          </a:ln>
        </p:spPr>
      </p:cxnSp>
      <p:cxnSp>
        <p:nvCxnSpPr>
          <p:cNvPr id="976" name="Google Shape;976;p35"/>
          <p:cNvCxnSpPr/>
          <p:nvPr/>
        </p:nvCxnSpPr>
        <p:spPr>
          <a:xfrm>
            <a:off x="2962275" y="3756025"/>
            <a:ext cx="966788" cy="1304925"/>
          </a:xfrm>
          <a:prstGeom prst="straightConnector1">
            <a:avLst/>
          </a:prstGeom>
          <a:noFill/>
          <a:ln cap="flat" cmpd="sng" w="38100">
            <a:solidFill>
              <a:srgbClr val="FF0066"/>
            </a:solidFill>
            <a:prstDash val="solid"/>
            <a:round/>
            <a:headEnd len="med" w="med" type="none"/>
            <a:tailEnd len="med" w="med" type="none"/>
          </a:ln>
        </p:spPr>
      </p:cxnSp>
      <p:cxnSp>
        <p:nvCxnSpPr>
          <p:cNvPr id="977" name="Google Shape;977;p35"/>
          <p:cNvCxnSpPr/>
          <p:nvPr/>
        </p:nvCxnSpPr>
        <p:spPr>
          <a:xfrm flipH="1" rot="10800000">
            <a:off x="2973388" y="644525"/>
            <a:ext cx="965200" cy="1304925"/>
          </a:xfrm>
          <a:prstGeom prst="straightConnector1">
            <a:avLst/>
          </a:prstGeom>
          <a:noFill/>
          <a:ln cap="flat" cmpd="sng" w="38100">
            <a:solidFill>
              <a:srgbClr val="996600"/>
            </a:solidFill>
            <a:prstDash val="solid"/>
            <a:round/>
            <a:headEnd len="med" w="med" type="none"/>
            <a:tailEnd len="med" w="med" type="none"/>
          </a:ln>
        </p:spPr>
      </p:cxnSp>
      <p:cxnSp>
        <p:nvCxnSpPr>
          <p:cNvPr id="978" name="Google Shape;978;p35"/>
          <p:cNvCxnSpPr/>
          <p:nvPr/>
        </p:nvCxnSpPr>
        <p:spPr>
          <a:xfrm flipH="1" rot="10800000">
            <a:off x="2973388" y="1201738"/>
            <a:ext cx="1117600" cy="1360487"/>
          </a:xfrm>
          <a:prstGeom prst="straightConnector1">
            <a:avLst/>
          </a:prstGeom>
          <a:noFill/>
          <a:ln cap="flat" cmpd="sng" w="38100">
            <a:solidFill>
              <a:srgbClr val="FF0066"/>
            </a:solidFill>
            <a:prstDash val="solid"/>
            <a:round/>
            <a:headEnd len="med" w="med" type="none"/>
            <a:tailEnd len="med" w="med" type="none"/>
          </a:ln>
        </p:spPr>
      </p:cxnSp>
      <p:cxnSp>
        <p:nvCxnSpPr>
          <p:cNvPr id="979" name="Google Shape;979;p35"/>
          <p:cNvCxnSpPr/>
          <p:nvPr/>
        </p:nvCxnSpPr>
        <p:spPr>
          <a:xfrm>
            <a:off x="2973388" y="644525"/>
            <a:ext cx="965200" cy="1304925"/>
          </a:xfrm>
          <a:prstGeom prst="straightConnector1">
            <a:avLst/>
          </a:prstGeom>
          <a:noFill/>
          <a:ln cap="flat" cmpd="sng" w="38100">
            <a:solidFill>
              <a:srgbClr val="996600"/>
            </a:solidFill>
            <a:prstDash val="solid"/>
            <a:round/>
            <a:headEnd len="med" w="med" type="none"/>
            <a:tailEnd len="med" w="med" type="none"/>
          </a:ln>
        </p:spPr>
      </p:cxnSp>
      <p:cxnSp>
        <p:nvCxnSpPr>
          <p:cNvPr id="980" name="Google Shape;980;p35"/>
          <p:cNvCxnSpPr/>
          <p:nvPr/>
        </p:nvCxnSpPr>
        <p:spPr>
          <a:xfrm>
            <a:off x="2962275" y="1277938"/>
            <a:ext cx="966788" cy="1304925"/>
          </a:xfrm>
          <a:prstGeom prst="straightConnector1">
            <a:avLst/>
          </a:prstGeom>
          <a:noFill/>
          <a:ln cap="flat" cmpd="sng" w="38100">
            <a:solidFill>
              <a:srgbClr val="FF0066"/>
            </a:solidFill>
            <a:prstDash val="solid"/>
            <a:round/>
            <a:headEnd len="med" w="med" type="none"/>
            <a:tailEnd len="med" w="med" type="none"/>
          </a:ln>
        </p:spPr>
      </p:cxnSp>
      <p:cxnSp>
        <p:nvCxnSpPr>
          <p:cNvPr id="981" name="Google Shape;981;p35"/>
          <p:cNvCxnSpPr/>
          <p:nvPr/>
        </p:nvCxnSpPr>
        <p:spPr>
          <a:xfrm>
            <a:off x="3187700" y="2568575"/>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982" name="Google Shape;982;p35"/>
          <p:cNvCxnSpPr/>
          <p:nvPr/>
        </p:nvCxnSpPr>
        <p:spPr>
          <a:xfrm>
            <a:off x="3216275" y="1973263"/>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983" name="Google Shape;983;p35"/>
          <p:cNvCxnSpPr/>
          <p:nvPr/>
        </p:nvCxnSpPr>
        <p:spPr>
          <a:xfrm>
            <a:off x="1784350" y="2582863"/>
            <a:ext cx="685800" cy="0"/>
          </a:xfrm>
          <a:prstGeom prst="straightConnector1">
            <a:avLst/>
          </a:prstGeom>
          <a:noFill/>
          <a:ln cap="flat" cmpd="sng" w="9525">
            <a:solidFill>
              <a:srgbClr val="000000"/>
            </a:solidFill>
            <a:prstDash val="solid"/>
            <a:round/>
            <a:headEnd len="med" w="med" type="none"/>
            <a:tailEnd len="med" w="med" type="triangle"/>
          </a:ln>
        </p:spPr>
      </p:cxnSp>
      <p:sp>
        <p:nvSpPr>
          <p:cNvPr id="984" name="Google Shape;984;p35"/>
          <p:cNvSpPr txBox="1"/>
          <p:nvPr/>
        </p:nvSpPr>
        <p:spPr>
          <a:xfrm>
            <a:off x="3754438" y="2611438"/>
            <a:ext cx="344487"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985" name="Google Shape;985;p35"/>
          <p:cNvSpPr txBox="1"/>
          <p:nvPr/>
        </p:nvSpPr>
        <p:spPr>
          <a:xfrm>
            <a:off x="3795713" y="2039938"/>
            <a:ext cx="341312" cy="2587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986" name="Google Shape;986;p35"/>
          <p:cNvSpPr txBox="1"/>
          <p:nvPr/>
        </p:nvSpPr>
        <p:spPr>
          <a:xfrm>
            <a:off x="3641725" y="5053013"/>
            <a:ext cx="342900"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987" name="Google Shape;987;p35"/>
          <p:cNvSpPr txBox="1"/>
          <p:nvPr/>
        </p:nvSpPr>
        <p:spPr>
          <a:xfrm>
            <a:off x="3657600" y="4440238"/>
            <a:ext cx="342900"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grpSp>
        <p:nvGrpSpPr>
          <p:cNvPr id="988" name="Google Shape;988;p35"/>
          <p:cNvGrpSpPr/>
          <p:nvPr/>
        </p:nvGrpSpPr>
        <p:grpSpPr>
          <a:xfrm>
            <a:off x="1314450" y="627063"/>
            <a:ext cx="414338" cy="4395787"/>
            <a:chOff x="1110342" y="542925"/>
            <a:chExt cx="553358" cy="4596267"/>
          </a:xfrm>
        </p:grpSpPr>
        <p:cxnSp>
          <p:nvCxnSpPr>
            <p:cNvPr id="989" name="Google Shape;989;p35"/>
            <p:cNvCxnSpPr/>
            <p:nvPr/>
          </p:nvCxnSpPr>
          <p:spPr>
            <a:xfrm>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990" name="Google Shape;990;p35"/>
            <p:cNvCxnSpPr/>
            <p:nvPr/>
          </p:nvCxnSpPr>
          <p:spPr>
            <a:xfrm flipH="1">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991" name="Google Shape;991;p35"/>
            <p:cNvCxnSpPr/>
            <p:nvPr/>
          </p:nvCxnSpPr>
          <p:spPr>
            <a:xfrm>
              <a:off x="1143000" y="1933121"/>
              <a:ext cx="515938" cy="639763"/>
            </a:xfrm>
            <a:prstGeom prst="straightConnector1">
              <a:avLst/>
            </a:prstGeom>
            <a:noFill/>
            <a:ln cap="flat" cmpd="sng" w="38100">
              <a:solidFill>
                <a:srgbClr val="003300"/>
              </a:solidFill>
              <a:prstDash val="solid"/>
              <a:round/>
              <a:headEnd len="med" w="med" type="none"/>
              <a:tailEnd len="med" w="med" type="none"/>
            </a:ln>
          </p:spPr>
        </p:cxnSp>
        <p:cxnSp>
          <p:nvCxnSpPr>
            <p:cNvPr id="992" name="Google Shape;992;p35"/>
            <p:cNvCxnSpPr/>
            <p:nvPr/>
          </p:nvCxnSpPr>
          <p:spPr>
            <a:xfrm flipH="1">
              <a:off x="1139825" y="1933575"/>
              <a:ext cx="514350" cy="639763"/>
            </a:xfrm>
            <a:prstGeom prst="straightConnector1">
              <a:avLst/>
            </a:prstGeom>
            <a:noFill/>
            <a:ln cap="flat" cmpd="sng" w="38100">
              <a:solidFill>
                <a:srgbClr val="003300"/>
              </a:solidFill>
              <a:prstDash val="solid"/>
              <a:round/>
              <a:headEnd len="med" w="med" type="none"/>
              <a:tailEnd len="med" w="med" type="none"/>
            </a:ln>
          </p:spPr>
        </p:cxnSp>
        <p:cxnSp>
          <p:nvCxnSpPr>
            <p:cNvPr id="993" name="Google Shape;993;p35"/>
            <p:cNvCxnSpPr/>
            <p:nvPr/>
          </p:nvCxnSpPr>
          <p:spPr>
            <a:xfrm>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994" name="Google Shape;994;p35"/>
            <p:cNvCxnSpPr/>
            <p:nvPr/>
          </p:nvCxnSpPr>
          <p:spPr>
            <a:xfrm flipH="1">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995" name="Google Shape;995;p35"/>
            <p:cNvCxnSpPr/>
            <p:nvPr/>
          </p:nvCxnSpPr>
          <p:spPr>
            <a:xfrm>
              <a:off x="1143000" y="4499429"/>
              <a:ext cx="517525" cy="639763"/>
            </a:xfrm>
            <a:prstGeom prst="straightConnector1">
              <a:avLst/>
            </a:prstGeom>
            <a:noFill/>
            <a:ln cap="flat" cmpd="sng" w="38100">
              <a:solidFill>
                <a:srgbClr val="003300"/>
              </a:solidFill>
              <a:prstDash val="solid"/>
              <a:round/>
              <a:headEnd len="med" w="med" type="none"/>
              <a:tailEnd len="med" w="med" type="none"/>
            </a:ln>
          </p:spPr>
        </p:cxnSp>
        <p:cxnSp>
          <p:nvCxnSpPr>
            <p:cNvPr id="996" name="Google Shape;996;p35"/>
            <p:cNvCxnSpPr/>
            <p:nvPr/>
          </p:nvCxnSpPr>
          <p:spPr>
            <a:xfrm flipH="1">
              <a:off x="1110342" y="4499429"/>
              <a:ext cx="517525" cy="639763"/>
            </a:xfrm>
            <a:prstGeom prst="straightConnector1">
              <a:avLst/>
            </a:prstGeom>
            <a:noFill/>
            <a:ln cap="flat" cmpd="sng" w="38100">
              <a:solidFill>
                <a:srgbClr val="003300"/>
              </a:solidFill>
              <a:prstDash val="solid"/>
              <a:round/>
              <a:headEnd len="med" w="med" type="none"/>
              <a:tailEnd len="med" w="med" type="none"/>
            </a:ln>
          </p:spPr>
        </p:cxnSp>
      </p:grpSp>
      <p:grpSp>
        <p:nvGrpSpPr>
          <p:cNvPr id="997" name="Google Shape;997;p35"/>
          <p:cNvGrpSpPr/>
          <p:nvPr/>
        </p:nvGrpSpPr>
        <p:grpSpPr>
          <a:xfrm>
            <a:off x="7188200" y="3119438"/>
            <a:ext cx="387350" cy="2182812"/>
            <a:chOff x="6858000" y="3403600"/>
            <a:chExt cx="387350" cy="2182813"/>
          </a:xfrm>
        </p:grpSpPr>
        <p:sp>
          <p:nvSpPr>
            <p:cNvPr id="998" name="Google Shape;998;p35"/>
            <p:cNvSpPr txBox="1"/>
            <p:nvPr/>
          </p:nvSpPr>
          <p:spPr>
            <a:xfrm>
              <a:off x="6900862" y="3403600"/>
              <a:ext cx="344488" cy="261938"/>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999" name="Google Shape;999;p35"/>
            <p:cNvSpPr txBox="1"/>
            <p:nvPr/>
          </p:nvSpPr>
          <p:spPr>
            <a:xfrm>
              <a:off x="6884987" y="4048125"/>
              <a:ext cx="342900" cy="2587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000" name="Google Shape;1000;p35"/>
            <p:cNvSpPr txBox="1"/>
            <p:nvPr/>
          </p:nvSpPr>
          <p:spPr>
            <a:xfrm>
              <a:off x="6858000" y="4754563"/>
              <a:ext cx="344487"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001" name="Google Shape;1001;p35"/>
            <p:cNvSpPr txBox="1"/>
            <p:nvPr/>
          </p:nvSpPr>
          <p:spPr>
            <a:xfrm>
              <a:off x="6896100" y="5327650"/>
              <a:ext cx="342900" cy="2587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grpSp>
      <p:grpSp>
        <p:nvGrpSpPr>
          <p:cNvPr id="1002" name="Google Shape;1002;p35"/>
          <p:cNvGrpSpPr/>
          <p:nvPr/>
        </p:nvGrpSpPr>
        <p:grpSpPr>
          <a:xfrm>
            <a:off x="5473700" y="657225"/>
            <a:ext cx="2198688" cy="4392613"/>
            <a:chOff x="5040313" y="941388"/>
            <a:chExt cx="2641600" cy="4392612"/>
          </a:xfrm>
        </p:grpSpPr>
        <p:cxnSp>
          <p:nvCxnSpPr>
            <p:cNvPr id="1003" name="Google Shape;1003;p35"/>
            <p:cNvCxnSpPr/>
            <p:nvPr/>
          </p:nvCxnSpPr>
          <p:spPr>
            <a:xfrm>
              <a:off x="5138738" y="944563"/>
              <a:ext cx="2495550" cy="2497137"/>
            </a:xfrm>
            <a:prstGeom prst="straightConnector1">
              <a:avLst/>
            </a:prstGeom>
            <a:noFill/>
            <a:ln cap="flat" cmpd="sng" w="38100">
              <a:solidFill>
                <a:srgbClr val="FF33CC"/>
              </a:solidFill>
              <a:prstDash val="solid"/>
              <a:round/>
              <a:headEnd len="med" w="med" type="none"/>
              <a:tailEnd len="med" w="med" type="none"/>
            </a:ln>
          </p:spPr>
        </p:cxnSp>
        <p:cxnSp>
          <p:nvCxnSpPr>
            <p:cNvPr id="1004" name="Google Shape;1004;p35"/>
            <p:cNvCxnSpPr/>
            <p:nvPr/>
          </p:nvCxnSpPr>
          <p:spPr>
            <a:xfrm>
              <a:off x="5062538" y="1577975"/>
              <a:ext cx="2452687" cy="2452688"/>
            </a:xfrm>
            <a:prstGeom prst="straightConnector1">
              <a:avLst/>
            </a:prstGeom>
            <a:noFill/>
            <a:ln cap="flat" cmpd="sng" w="38100">
              <a:solidFill>
                <a:srgbClr val="000099"/>
              </a:solidFill>
              <a:prstDash val="solid"/>
              <a:round/>
              <a:headEnd len="med" w="med" type="none"/>
              <a:tailEnd len="med" w="med" type="none"/>
            </a:ln>
          </p:spPr>
        </p:cxnSp>
        <p:cxnSp>
          <p:nvCxnSpPr>
            <p:cNvPr id="1005" name="Google Shape;1005;p35"/>
            <p:cNvCxnSpPr/>
            <p:nvPr/>
          </p:nvCxnSpPr>
          <p:spPr>
            <a:xfrm>
              <a:off x="5151438" y="2273300"/>
              <a:ext cx="2406650" cy="2449513"/>
            </a:xfrm>
            <a:prstGeom prst="straightConnector1">
              <a:avLst/>
            </a:prstGeom>
            <a:noFill/>
            <a:ln cap="flat" cmpd="sng" w="38100">
              <a:solidFill>
                <a:srgbClr val="00B050"/>
              </a:solidFill>
              <a:prstDash val="solid"/>
              <a:round/>
              <a:headEnd len="med" w="med" type="none"/>
              <a:tailEnd len="med" w="med" type="none"/>
            </a:ln>
          </p:spPr>
        </p:cxnSp>
        <p:cxnSp>
          <p:nvCxnSpPr>
            <p:cNvPr id="1006" name="Google Shape;1006;p35"/>
            <p:cNvCxnSpPr/>
            <p:nvPr/>
          </p:nvCxnSpPr>
          <p:spPr>
            <a:xfrm>
              <a:off x="5151438" y="2886075"/>
              <a:ext cx="2406650" cy="2447925"/>
            </a:xfrm>
            <a:prstGeom prst="straightConnector1">
              <a:avLst/>
            </a:prstGeom>
            <a:noFill/>
            <a:ln cap="flat" cmpd="sng" w="38100">
              <a:solidFill>
                <a:srgbClr val="CC6600"/>
              </a:solidFill>
              <a:prstDash val="solid"/>
              <a:round/>
              <a:headEnd len="med" w="med" type="none"/>
              <a:tailEnd len="med" w="med" type="none"/>
            </a:ln>
          </p:spPr>
        </p:cxnSp>
        <p:cxnSp>
          <p:nvCxnSpPr>
            <p:cNvPr id="1007" name="Google Shape;1007;p35"/>
            <p:cNvCxnSpPr/>
            <p:nvPr/>
          </p:nvCxnSpPr>
          <p:spPr>
            <a:xfrm flipH="1" rot="10800000">
              <a:off x="5083175" y="946150"/>
              <a:ext cx="2452688" cy="2474913"/>
            </a:xfrm>
            <a:prstGeom prst="straightConnector1">
              <a:avLst/>
            </a:prstGeom>
            <a:noFill/>
            <a:ln cap="flat" cmpd="sng" w="38100">
              <a:solidFill>
                <a:srgbClr val="FF33CC"/>
              </a:solidFill>
              <a:prstDash val="solid"/>
              <a:round/>
              <a:headEnd len="med" w="med" type="none"/>
              <a:tailEnd len="med" w="med" type="none"/>
            </a:ln>
          </p:spPr>
        </p:cxnSp>
        <p:cxnSp>
          <p:nvCxnSpPr>
            <p:cNvPr id="1008" name="Google Shape;1008;p35"/>
            <p:cNvCxnSpPr/>
            <p:nvPr/>
          </p:nvCxnSpPr>
          <p:spPr>
            <a:xfrm flipH="1" rot="10800000">
              <a:off x="5151438" y="2290763"/>
              <a:ext cx="2406650" cy="2447925"/>
            </a:xfrm>
            <a:prstGeom prst="straightConnector1">
              <a:avLst/>
            </a:prstGeom>
            <a:noFill/>
            <a:ln cap="flat" cmpd="sng" w="38100">
              <a:solidFill>
                <a:srgbClr val="00B050"/>
              </a:solidFill>
              <a:prstDash val="solid"/>
              <a:round/>
              <a:headEnd len="med" w="med" type="none"/>
              <a:tailEnd len="med" w="med" type="none"/>
            </a:ln>
          </p:spPr>
        </p:cxnSp>
        <p:cxnSp>
          <p:nvCxnSpPr>
            <p:cNvPr id="1009" name="Google Shape;1009;p35"/>
            <p:cNvCxnSpPr/>
            <p:nvPr/>
          </p:nvCxnSpPr>
          <p:spPr>
            <a:xfrm flipH="1" rot="10800000">
              <a:off x="5151438" y="2844800"/>
              <a:ext cx="2406650" cy="2447925"/>
            </a:xfrm>
            <a:prstGeom prst="straightConnector1">
              <a:avLst/>
            </a:prstGeom>
            <a:noFill/>
            <a:ln cap="flat" cmpd="sng" w="38100">
              <a:solidFill>
                <a:srgbClr val="CC6600"/>
              </a:solidFill>
              <a:prstDash val="solid"/>
              <a:round/>
              <a:headEnd len="med" w="med" type="none"/>
              <a:tailEnd len="med" w="med" type="none"/>
            </a:ln>
          </p:spPr>
        </p:cxnSp>
        <p:cxnSp>
          <p:nvCxnSpPr>
            <p:cNvPr id="1010" name="Google Shape;1010;p35"/>
            <p:cNvCxnSpPr/>
            <p:nvPr/>
          </p:nvCxnSpPr>
          <p:spPr>
            <a:xfrm>
              <a:off x="6919913" y="3398838"/>
              <a:ext cx="517525" cy="0"/>
            </a:xfrm>
            <a:prstGeom prst="straightConnector1">
              <a:avLst/>
            </a:prstGeom>
            <a:noFill/>
            <a:ln cap="flat" cmpd="sng" w="9525">
              <a:solidFill>
                <a:srgbClr val="000000"/>
              </a:solidFill>
              <a:prstDash val="solid"/>
              <a:round/>
              <a:headEnd len="med" w="med" type="none"/>
              <a:tailEnd len="med" w="med" type="triangle"/>
            </a:ln>
          </p:spPr>
        </p:cxnSp>
        <p:cxnSp>
          <p:nvCxnSpPr>
            <p:cNvPr id="1011" name="Google Shape;1011;p35"/>
            <p:cNvCxnSpPr/>
            <p:nvPr/>
          </p:nvCxnSpPr>
          <p:spPr>
            <a:xfrm>
              <a:off x="6869113" y="4022725"/>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1012" name="Google Shape;1012;p35"/>
            <p:cNvCxnSpPr/>
            <p:nvPr/>
          </p:nvCxnSpPr>
          <p:spPr>
            <a:xfrm>
              <a:off x="6869113" y="4706938"/>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1013" name="Google Shape;1013;p35"/>
            <p:cNvCxnSpPr/>
            <p:nvPr/>
          </p:nvCxnSpPr>
          <p:spPr>
            <a:xfrm>
              <a:off x="6869113" y="5318125"/>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1014" name="Google Shape;1014;p35"/>
            <p:cNvCxnSpPr/>
            <p:nvPr/>
          </p:nvCxnSpPr>
          <p:spPr>
            <a:xfrm flipH="1" rot="10800000">
              <a:off x="5105400" y="941388"/>
              <a:ext cx="2455863" cy="3175"/>
            </a:xfrm>
            <a:prstGeom prst="straightConnector1">
              <a:avLst/>
            </a:prstGeom>
            <a:noFill/>
            <a:ln cap="flat" cmpd="sng" w="38100">
              <a:solidFill>
                <a:srgbClr val="FF33CC"/>
              </a:solidFill>
              <a:prstDash val="solid"/>
              <a:round/>
              <a:headEnd len="med" w="med" type="none"/>
              <a:tailEnd len="med" w="med" type="triangle"/>
            </a:ln>
          </p:spPr>
        </p:cxnSp>
        <p:cxnSp>
          <p:nvCxnSpPr>
            <p:cNvPr id="1015" name="Google Shape;1015;p35"/>
            <p:cNvCxnSpPr/>
            <p:nvPr/>
          </p:nvCxnSpPr>
          <p:spPr>
            <a:xfrm flipH="1" rot="10800000">
              <a:off x="5079275" y="1447800"/>
              <a:ext cx="2540001" cy="2608262"/>
            </a:xfrm>
            <a:prstGeom prst="straightConnector1">
              <a:avLst/>
            </a:prstGeom>
            <a:noFill/>
            <a:ln cap="flat" cmpd="sng" w="38100">
              <a:solidFill>
                <a:srgbClr val="000099"/>
              </a:solidFill>
              <a:prstDash val="solid"/>
              <a:round/>
              <a:headEnd len="med" w="med" type="none"/>
              <a:tailEnd len="med" w="med" type="triangle"/>
            </a:ln>
          </p:spPr>
        </p:cxnSp>
        <p:cxnSp>
          <p:nvCxnSpPr>
            <p:cNvPr id="1016" name="Google Shape;1016;p35"/>
            <p:cNvCxnSpPr/>
            <p:nvPr/>
          </p:nvCxnSpPr>
          <p:spPr>
            <a:xfrm>
              <a:off x="5099050" y="1524000"/>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1017" name="Google Shape;1017;p35"/>
            <p:cNvCxnSpPr/>
            <p:nvPr/>
          </p:nvCxnSpPr>
          <p:spPr>
            <a:xfrm>
              <a:off x="5083175" y="3409271"/>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1018" name="Google Shape;1018;p35"/>
            <p:cNvCxnSpPr/>
            <p:nvPr/>
          </p:nvCxnSpPr>
          <p:spPr>
            <a:xfrm>
              <a:off x="5040313" y="4017963"/>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1019" name="Google Shape;1019;p35"/>
            <p:cNvCxnSpPr/>
            <p:nvPr/>
          </p:nvCxnSpPr>
          <p:spPr>
            <a:xfrm>
              <a:off x="5105400" y="4691063"/>
              <a:ext cx="2455863" cy="12700"/>
            </a:xfrm>
            <a:prstGeom prst="straightConnector1">
              <a:avLst/>
            </a:prstGeom>
            <a:noFill/>
            <a:ln cap="flat" cmpd="sng" w="38100">
              <a:solidFill>
                <a:srgbClr val="00B050"/>
              </a:solidFill>
              <a:prstDash val="solid"/>
              <a:round/>
              <a:headEnd len="med" w="med" type="none"/>
              <a:tailEnd len="med" w="med" type="triangle"/>
            </a:ln>
          </p:spPr>
        </p:cxnSp>
        <p:cxnSp>
          <p:nvCxnSpPr>
            <p:cNvPr id="1020" name="Google Shape;1020;p35"/>
            <p:cNvCxnSpPr/>
            <p:nvPr/>
          </p:nvCxnSpPr>
          <p:spPr>
            <a:xfrm>
              <a:off x="5105400" y="5314950"/>
              <a:ext cx="2438400" cy="0"/>
            </a:xfrm>
            <a:prstGeom prst="straightConnector1">
              <a:avLst/>
            </a:prstGeom>
            <a:noFill/>
            <a:ln cap="flat" cmpd="sng" w="38100">
              <a:solidFill>
                <a:srgbClr val="CC6600"/>
              </a:solidFill>
              <a:prstDash val="solid"/>
              <a:round/>
              <a:headEnd len="med" w="med" type="none"/>
              <a:tailEnd len="med" w="med" type="triangle"/>
            </a:ln>
          </p:spPr>
        </p:cxnSp>
        <p:cxnSp>
          <p:nvCxnSpPr>
            <p:cNvPr id="1021" name="Google Shape;1021;p35"/>
            <p:cNvCxnSpPr/>
            <p:nvPr/>
          </p:nvCxnSpPr>
          <p:spPr>
            <a:xfrm>
              <a:off x="5181600" y="2870200"/>
              <a:ext cx="2438400" cy="0"/>
            </a:xfrm>
            <a:prstGeom prst="straightConnector1">
              <a:avLst/>
            </a:prstGeom>
            <a:noFill/>
            <a:ln cap="flat" cmpd="sng" w="38100">
              <a:solidFill>
                <a:srgbClr val="CC6600"/>
              </a:solidFill>
              <a:prstDash val="solid"/>
              <a:round/>
              <a:headEnd len="med" w="med" type="none"/>
              <a:tailEnd len="med" w="med" type="triangle"/>
            </a:ln>
          </p:spPr>
        </p:cxnSp>
        <p:cxnSp>
          <p:nvCxnSpPr>
            <p:cNvPr id="1022" name="Google Shape;1022;p35"/>
            <p:cNvCxnSpPr/>
            <p:nvPr/>
          </p:nvCxnSpPr>
          <p:spPr>
            <a:xfrm>
              <a:off x="5105400" y="2235200"/>
              <a:ext cx="2455863" cy="12700"/>
            </a:xfrm>
            <a:prstGeom prst="straightConnector1">
              <a:avLst/>
            </a:prstGeom>
            <a:noFill/>
            <a:ln cap="flat" cmpd="sng" w="38100">
              <a:solidFill>
                <a:srgbClr val="00B050"/>
              </a:solidFill>
              <a:prstDash val="solid"/>
              <a:round/>
              <a:headEnd len="med" w="med" type="none"/>
              <a:tailEnd len="med" w="med" type="triangle"/>
            </a:ln>
          </p:spPr>
        </p:cxnSp>
      </p:grpSp>
      <p:cxnSp>
        <p:nvCxnSpPr>
          <p:cNvPr id="1023" name="Google Shape;1023;p35"/>
          <p:cNvCxnSpPr/>
          <p:nvPr/>
        </p:nvCxnSpPr>
        <p:spPr>
          <a:xfrm>
            <a:off x="879475" y="636588"/>
            <a:ext cx="7502525" cy="4762"/>
          </a:xfrm>
          <a:prstGeom prst="straightConnector1">
            <a:avLst/>
          </a:prstGeom>
          <a:noFill/>
          <a:ln cap="flat" cmpd="sng" w="9525">
            <a:solidFill>
              <a:srgbClr val="000000"/>
            </a:solidFill>
            <a:prstDash val="solid"/>
            <a:round/>
            <a:headEnd len="med" w="med" type="none"/>
            <a:tailEnd len="med" w="med" type="none"/>
          </a:ln>
        </p:spPr>
      </p:cxnSp>
      <p:cxnSp>
        <p:nvCxnSpPr>
          <p:cNvPr id="1024" name="Google Shape;1024;p35"/>
          <p:cNvCxnSpPr/>
          <p:nvPr/>
        </p:nvCxnSpPr>
        <p:spPr>
          <a:xfrm>
            <a:off x="914400" y="1235075"/>
            <a:ext cx="7500938" cy="4763"/>
          </a:xfrm>
          <a:prstGeom prst="straightConnector1">
            <a:avLst/>
          </a:prstGeom>
          <a:noFill/>
          <a:ln cap="flat" cmpd="sng" w="9525">
            <a:solidFill>
              <a:srgbClr val="000000"/>
            </a:solidFill>
            <a:prstDash val="solid"/>
            <a:round/>
            <a:headEnd len="med" w="med" type="none"/>
            <a:tailEnd len="med" w="med" type="none"/>
          </a:ln>
        </p:spPr>
      </p:cxnSp>
      <p:cxnSp>
        <p:nvCxnSpPr>
          <p:cNvPr id="1025" name="Google Shape;1025;p35"/>
          <p:cNvCxnSpPr/>
          <p:nvPr/>
        </p:nvCxnSpPr>
        <p:spPr>
          <a:xfrm>
            <a:off x="957263" y="1966913"/>
            <a:ext cx="7500937" cy="3175"/>
          </a:xfrm>
          <a:prstGeom prst="straightConnector1">
            <a:avLst/>
          </a:prstGeom>
          <a:noFill/>
          <a:ln cap="flat" cmpd="sng" w="9525">
            <a:solidFill>
              <a:srgbClr val="000000"/>
            </a:solidFill>
            <a:prstDash val="solid"/>
            <a:round/>
            <a:headEnd len="med" w="med" type="none"/>
            <a:tailEnd len="med" w="med" type="none"/>
          </a:ln>
        </p:spPr>
      </p:cxnSp>
      <p:cxnSp>
        <p:nvCxnSpPr>
          <p:cNvPr id="1026" name="Google Shape;1026;p35"/>
          <p:cNvCxnSpPr/>
          <p:nvPr/>
        </p:nvCxnSpPr>
        <p:spPr>
          <a:xfrm>
            <a:off x="941388" y="2571750"/>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1027" name="Google Shape;1027;p35"/>
          <p:cNvCxnSpPr/>
          <p:nvPr/>
        </p:nvCxnSpPr>
        <p:spPr>
          <a:xfrm>
            <a:off x="957263" y="4414838"/>
            <a:ext cx="7500937" cy="4762"/>
          </a:xfrm>
          <a:prstGeom prst="straightConnector1">
            <a:avLst/>
          </a:prstGeom>
          <a:noFill/>
          <a:ln cap="flat" cmpd="sng" w="9525">
            <a:solidFill>
              <a:srgbClr val="000000"/>
            </a:solidFill>
            <a:prstDash val="solid"/>
            <a:round/>
            <a:headEnd len="med" w="med" type="none"/>
            <a:tailEnd len="med" w="med" type="none"/>
          </a:ln>
        </p:spPr>
      </p:cxnSp>
      <p:cxnSp>
        <p:nvCxnSpPr>
          <p:cNvPr id="1028" name="Google Shape;1028;p35"/>
          <p:cNvCxnSpPr/>
          <p:nvPr/>
        </p:nvCxnSpPr>
        <p:spPr>
          <a:xfrm>
            <a:off x="879475" y="5030788"/>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1029" name="Google Shape;1029;p35"/>
          <p:cNvCxnSpPr/>
          <p:nvPr/>
        </p:nvCxnSpPr>
        <p:spPr>
          <a:xfrm flipH="1" rot="10800000">
            <a:off x="957263" y="3135313"/>
            <a:ext cx="7348537" cy="9525"/>
          </a:xfrm>
          <a:prstGeom prst="straightConnector1">
            <a:avLst/>
          </a:prstGeom>
          <a:noFill/>
          <a:ln cap="flat" cmpd="sng" w="9525">
            <a:solidFill>
              <a:srgbClr val="000000"/>
            </a:solidFill>
            <a:prstDash val="solid"/>
            <a:round/>
            <a:headEnd len="med" w="med" type="none"/>
            <a:tailEnd len="med" w="med" type="none"/>
          </a:ln>
        </p:spPr>
      </p:cxnSp>
      <p:cxnSp>
        <p:nvCxnSpPr>
          <p:cNvPr id="1030" name="Google Shape;1030;p35"/>
          <p:cNvCxnSpPr/>
          <p:nvPr/>
        </p:nvCxnSpPr>
        <p:spPr>
          <a:xfrm>
            <a:off x="957263" y="3733800"/>
            <a:ext cx="7500937" cy="4763"/>
          </a:xfrm>
          <a:prstGeom prst="straightConnector1">
            <a:avLst/>
          </a:prstGeom>
          <a:noFill/>
          <a:ln cap="flat" cmpd="sng" w="9525">
            <a:solidFill>
              <a:srgbClr val="000000"/>
            </a:solidFill>
            <a:prstDash val="solid"/>
            <a:round/>
            <a:headEnd len="med" w="med" type="none"/>
            <a:tailEnd len="med" w="med" type="none"/>
          </a:ln>
        </p:spPr>
      </p:cxnSp>
      <p:pic>
        <p:nvPicPr>
          <p:cNvPr id="1031" name="Google Shape;1031;p35"/>
          <p:cNvPicPr preferRelativeResize="0"/>
          <p:nvPr/>
        </p:nvPicPr>
        <p:blipFill rotWithShape="1">
          <a:blip r:embed="rId3">
            <a:alphaModFix/>
          </a:blip>
          <a:srcRect b="0" l="0" r="0" t="0"/>
          <a:stretch/>
        </p:blipFill>
        <p:spPr>
          <a:xfrm>
            <a:off x="5200650" y="3416300"/>
            <a:ext cx="304800" cy="304800"/>
          </a:xfrm>
          <a:prstGeom prst="rect">
            <a:avLst/>
          </a:prstGeom>
          <a:noFill/>
          <a:ln>
            <a:noFill/>
          </a:ln>
        </p:spPr>
      </p:pic>
      <p:pic>
        <p:nvPicPr>
          <p:cNvPr id="1032" name="Google Shape;1032;p35"/>
          <p:cNvPicPr preferRelativeResize="0"/>
          <p:nvPr/>
        </p:nvPicPr>
        <p:blipFill rotWithShape="1">
          <a:blip r:embed="rId4">
            <a:alphaModFix/>
          </a:blip>
          <a:srcRect b="0" l="0" r="0" t="0"/>
          <a:stretch/>
        </p:blipFill>
        <p:spPr>
          <a:xfrm>
            <a:off x="5233988" y="4124325"/>
            <a:ext cx="304800" cy="304800"/>
          </a:xfrm>
          <a:prstGeom prst="rect">
            <a:avLst/>
          </a:prstGeom>
          <a:noFill/>
          <a:ln>
            <a:noFill/>
          </a:ln>
        </p:spPr>
      </p:pic>
      <p:pic>
        <p:nvPicPr>
          <p:cNvPr id="1033" name="Google Shape;1033;p35"/>
          <p:cNvPicPr preferRelativeResize="0"/>
          <p:nvPr/>
        </p:nvPicPr>
        <p:blipFill rotWithShape="1">
          <a:blip r:embed="rId5">
            <a:alphaModFix/>
          </a:blip>
          <a:srcRect b="0" l="0" r="0" t="0"/>
          <a:stretch/>
        </p:blipFill>
        <p:spPr>
          <a:xfrm>
            <a:off x="5233988" y="4711700"/>
            <a:ext cx="304800" cy="304800"/>
          </a:xfrm>
          <a:prstGeom prst="rect">
            <a:avLst/>
          </a:prstGeom>
          <a:noFill/>
          <a:ln>
            <a:noFill/>
          </a:ln>
        </p:spPr>
      </p:pic>
      <p:sp>
        <p:nvSpPr>
          <p:cNvPr id="1034" name="Google Shape;1034;p35"/>
          <p:cNvSpPr/>
          <p:nvPr/>
        </p:nvSpPr>
        <p:spPr>
          <a:xfrm rot="-2073996">
            <a:off x="1074738" y="5737225"/>
            <a:ext cx="501650" cy="989013"/>
          </a:xfrm>
          <a:prstGeom prst="curvedRightArrow">
            <a:avLst>
              <a:gd fmla="val 25009" name="adj1"/>
              <a:gd fmla="val 50000" name="adj2"/>
              <a:gd fmla="val 40861" name="adj3"/>
            </a:avLst>
          </a:prstGeom>
          <a:solidFill>
            <a:srgbClr val="FF6600"/>
          </a:solidFill>
          <a:ln cap="flat" cmpd="sng" w="9525">
            <a:solidFill>
              <a:srgbClr val="B6DCD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035" name="Google Shape;1035;p35"/>
          <p:cNvSpPr txBox="1"/>
          <p:nvPr/>
        </p:nvSpPr>
        <p:spPr>
          <a:xfrm>
            <a:off x="1981200" y="6096000"/>
            <a:ext cx="52578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200FF"/>
              </a:buClr>
              <a:buSzPts val="2800"/>
              <a:buFont typeface="Arial"/>
              <a:buNone/>
            </a:pPr>
            <a:r>
              <a:rPr b="1" i="0" lang="en-US" sz="2800" u="none" cap="none" strike="noStrike">
                <a:solidFill>
                  <a:srgbClr val="2200FF"/>
                </a:solidFill>
                <a:latin typeface="Arial"/>
                <a:ea typeface="Arial"/>
                <a:cs typeface="Arial"/>
                <a:sym typeface="Arial"/>
              </a:rPr>
              <a:t>DIT-FFT Flowgraph for N = 8</a:t>
            </a:r>
            <a:endParaRPr/>
          </a:p>
        </p:txBody>
      </p:sp>
      <p:grpSp>
        <p:nvGrpSpPr>
          <p:cNvPr id="1036" name="Google Shape;1036;p35"/>
          <p:cNvGrpSpPr/>
          <p:nvPr/>
        </p:nvGrpSpPr>
        <p:grpSpPr>
          <a:xfrm>
            <a:off x="1982788" y="4724400"/>
            <a:ext cx="684212" cy="563563"/>
            <a:chOff x="3506788" y="5867400"/>
            <a:chExt cx="684212" cy="563563"/>
          </a:xfrm>
        </p:grpSpPr>
        <p:sp>
          <p:nvSpPr>
            <p:cNvPr id="1037" name="Google Shape;1037;p35"/>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1038" name="Google Shape;1038;p35"/>
            <p:cNvPicPr preferRelativeResize="0"/>
            <p:nvPr/>
          </p:nvPicPr>
          <p:blipFill rotWithShape="1">
            <a:blip r:embed="rId6">
              <a:alphaModFix/>
            </a:blip>
            <a:srcRect b="0" l="0" r="0" t="0"/>
            <a:stretch/>
          </p:blipFill>
          <p:spPr>
            <a:xfrm>
              <a:off x="3657600" y="5905500"/>
              <a:ext cx="317500" cy="419100"/>
            </a:xfrm>
            <a:prstGeom prst="rect">
              <a:avLst/>
            </a:prstGeom>
            <a:noFill/>
            <a:ln>
              <a:noFill/>
            </a:ln>
          </p:spPr>
        </p:pic>
      </p:grpSp>
      <p:grpSp>
        <p:nvGrpSpPr>
          <p:cNvPr id="1039" name="Google Shape;1039;p35"/>
          <p:cNvGrpSpPr/>
          <p:nvPr/>
        </p:nvGrpSpPr>
        <p:grpSpPr>
          <a:xfrm>
            <a:off x="2058988" y="2255838"/>
            <a:ext cx="684212" cy="563562"/>
            <a:chOff x="3506788" y="5867400"/>
            <a:chExt cx="684212" cy="563563"/>
          </a:xfrm>
        </p:grpSpPr>
        <p:sp>
          <p:nvSpPr>
            <p:cNvPr id="1040" name="Google Shape;1040;p35"/>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1041" name="Google Shape;1041;p35"/>
            <p:cNvPicPr preferRelativeResize="0"/>
            <p:nvPr/>
          </p:nvPicPr>
          <p:blipFill rotWithShape="1">
            <a:blip r:embed="rId6">
              <a:alphaModFix/>
            </a:blip>
            <a:srcRect b="0" l="0" r="0" t="0"/>
            <a:stretch/>
          </p:blipFill>
          <p:spPr>
            <a:xfrm>
              <a:off x="3657600" y="5905500"/>
              <a:ext cx="317500" cy="4191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3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1047" name="Google Shape;1047;p3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048" name="Google Shape;1048;p3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049" name="Google Shape;1049;p36"/>
          <p:cNvSpPr txBox="1"/>
          <p:nvPr/>
        </p:nvSpPr>
        <p:spPr>
          <a:xfrm>
            <a:off x="228600" y="304800"/>
            <a:ext cx="8915400" cy="1401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3300"/>
                </a:solidFill>
                <a:latin typeface="Arial"/>
                <a:ea typeface="Arial"/>
                <a:cs typeface="Arial"/>
                <a:sym typeface="Arial"/>
              </a:rPr>
              <a:t>Ex-1 : </a:t>
            </a:r>
            <a:r>
              <a:rPr b="1" i="0" lang="en-US" sz="2800" u="none" cap="none" strike="noStrike">
                <a:solidFill>
                  <a:srgbClr val="000099"/>
                </a:solidFill>
                <a:latin typeface="Arial"/>
                <a:ea typeface="Arial"/>
                <a:cs typeface="Arial"/>
                <a:sym typeface="Arial"/>
              </a:rPr>
              <a:t>Given x[n] = { 1, 2, 3, 4, 5, 6, 7, 8 }. </a:t>
            </a:r>
            <a:endParaRPr/>
          </a:p>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           </a:t>
            </a:r>
            <a:endParaRPr/>
          </a:p>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           Find X[k] using DIT-FFT. </a:t>
            </a:r>
            <a:endParaRPr b="1" i="0" sz="3600" u="none" cap="none" strike="noStrike">
              <a:solidFill>
                <a:srgbClr val="000099"/>
              </a:solidFill>
              <a:latin typeface="Arial"/>
              <a:ea typeface="Arial"/>
              <a:cs typeface="Arial"/>
              <a:sym typeface="Arial"/>
            </a:endParaRPr>
          </a:p>
        </p:txBody>
      </p:sp>
      <p:sp>
        <p:nvSpPr>
          <p:cNvPr id="1050" name="Google Shape;1050;p36"/>
          <p:cNvSpPr txBox="1"/>
          <p:nvPr/>
        </p:nvSpPr>
        <p:spPr>
          <a:xfrm>
            <a:off x="152400" y="2027238"/>
            <a:ext cx="8915400" cy="6397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3300"/>
                </a:solidFill>
                <a:latin typeface="Arial"/>
                <a:ea typeface="Arial"/>
                <a:cs typeface="Arial"/>
                <a:sym typeface="Arial"/>
              </a:rPr>
              <a:t>Solution : </a:t>
            </a:r>
            <a:r>
              <a:rPr b="1" i="0" lang="en-US" sz="2800" u="none" cap="none" strike="noStrike">
                <a:solidFill>
                  <a:srgbClr val="000099"/>
                </a:solidFill>
                <a:latin typeface="Arial"/>
                <a:ea typeface="Arial"/>
                <a:cs typeface="Arial"/>
                <a:sym typeface="Arial"/>
              </a:rPr>
              <a:t>To Find X[k] using DIT-FFT </a:t>
            </a:r>
            <a:endParaRPr b="1" i="0" sz="3600" u="none" cap="none" strike="noStrike">
              <a:solidFill>
                <a:srgbClr val="000099"/>
              </a:solidFill>
              <a:latin typeface="Arial"/>
              <a:ea typeface="Arial"/>
              <a:cs typeface="Arial"/>
              <a:sym typeface="Arial"/>
            </a:endParaRPr>
          </a:p>
        </p:txBody>
      </p:sp>
      <p:grpSp>
        <p:nvGrpSpPr>
          <p:cNvPr id="1051" name="Google Shape;1051;p36"/>
          <p:cNvGrpSpPr/>
          <p:nvPr/>
        </p:nvGrpSpPr>
        <p:grpSpPr>
          <a:xfrm>
            <a:off x="0" y="6324600"/>
            <a:ext cx="9144000" cy="568325"/>
            <a:chOff x="0" y="6324600"/>
            <a:chExt cx="9144000" cy="568325"/>
          </a:xfrm>
        </p:grpSpPr>
        <p:sp>
          <p:nvSpPr>
            <p:cNvPr id="1052" name="Google Shape;1052;p36"/>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053" name="Google Shape;1053;p36"/>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37"/>
          <p:cNvSpPr txBox="1"/>
          <p:nvPr/>
        </p:nvSpPr>
        <p:spPr>
          <a:xfrm>
            <a:off x="8305800" y="741363"/>
            <a:ext cx="609600" cy="52022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6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X[4]</a:t>
            </a:r>
            <a:endParaRPr/>
          </a:p>
          <a:p>
            <a:pPr indent="0" lvl="0" marL="0" marR="0" rtl="0" algn="l">
              <a:spcBef>
                <a:spcPts val="1000"/>
              </a:spcBef>
              <a:spcAft>
                <a:spcPts val="0"/>
              </a:spcAft>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X[5]</a:t>
            </a:r>
            <a:endParaRPr/>
          </a:p>
          <a:p>
            <a:pPr indent="0" lvl="0" marL="0" marR="0" rtl="0" algn="l">
              <a:spcBef>
                <a:spcPts val="1000"/>
              </a:spcBef>
              <a:spcAft>
                <a:spcPts val="0"/>
              </a:spcAft>
              <a:buNone/>
            </a:pPr>
            <a:r>
              <a:t/>
            </a:r>
            <a:endParaRPr b="1" i="0" sz="5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X[6]</a:t>
            </a:r>
            <a:endParaRPr/>
          </a:p>
          <a:p>
            <a:pPr indent="0" lvl="0" marL="0" marR="0" rtl="0" algn="l">
              <a:spcBef>
                <a:spcPts val="1000"/>
              </a:spcBef>
              <a:spcAft>
                <a:spcPts val="0"/>
              </a:spcAft>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X[7]</a:t>
            </a:r>
            <a:endParaRPr b="0" i="0" sz="2000" u="none" cap="none" strike="noStrike">
              <a:solidFill>
                <a:schemeClr val="dk1"/>
              </a:solidFill>
              <a:latin typeface="Arial"/>
              <a:ea typeface="Arial"/>
              <a:cs typeface="Arial"/>
              <a:sym typeface="Arial"/>
            </a:endParaRPr>
          </a:p>
        </p:txBody>
      </p:sp>
      <p:sp>
        <p:nvSpPr>
          <p:cNvPr id="1060" name="Google Shape;1060;p37"/>
          <p:cNvSpPr txBox="1"/>
          <p:nvPr/>
        </p:nvSpPr>
        <p:spPr>
          <a:xfrm>
            <a:off x="1773238" y="3179763"/>
            <a:ext cx="344487" cy="2587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061" name="Google Shape;1061;p37"/>
          <p:cNvSpPr txBox="1"/>
          <p:nvPr/>
        </p:nvSpPr>
        <p:spPr>
          <a:xfrm>
            <a:off x="1771650" y="1841500"/>
            <a:ext cx="344488"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062" name="Google Shape;1062;p37"/>
          <p:cNvSpPr txBox="1"/>
          <p:nvPr/>
        </p:nvSpPr>
        <p:spPr>
          <a:xfrm>
            <a:off x="1771650" y="4319588"/>
            <a:ext cx="344488" cy="2587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063" name="Google Shape;1063;p37"/>
          <p:cNvSpPr txBox="1"/>
          <p:nvPr/>
        </p:nvSpPr>
        <p:spPr>
          <a:xfrm>
            <a:off x="1695450" y="5630863"/>
            <a:ext cx="344488"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064" name="Google Shape;1064;p37"/>
          <p:cNvSpPr txBox="1"/>
          <p:nvPr/>
        </p:nvSpPr>
        <p:spPr>
          <a:xfrm>
            <a:off x="-76200" y="949325"/>
            <a:ext cx="838200" cy="499427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omic Sans MS"/>
              <a:buNone/>
            </a:pPr>
            <a:r>
              <a:rPr b="0" i="0" lang="en-US" sz="2000" u="none" cap="none" strike="noStrike">
                <a:solidFill>
                  <a:schemeClr val="dk1"/>
                </a:solidFill>
                <a:latin typeface="Comic Sans MS"/>
                <a:ea typeface="Comic Sans MS"/>
                <a:cs typeface="Comic Sans MS"/>
                <a:sym typeface="Comic Sans MS"/>
              </a:rPr>
              <a:t>x</a:t>
            </a:r>
            <a:r>
              <a:rPr b="1" i="0" lang="en-US" sz="2000" u="none" cap="none" strike="noStrike">
                <a:solidFill>
                  <a:schemeClr val="dk1"/>
                </a:solidFill>
                <a:latin typeface="Calibri"/>
                <a:ea typeface="Calibri"/>
                <a:cs typeface="Calibri"/>
                <a:sym typeface="Calibri"/>
              </a:rPr>
              <a:t>[</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omic Sans MS"/>
              <a:buNone/>
            </a:pPr>
            <a:r>
              <a:rPr b="1" i="0" lang="en-US" sz="2000" u="none" cap="none" strike="noStrike">
                <a:solidFill>
                  <a:schemeClr val="dk1"/>
                </a:solidFill>
                <a:latin typeface="Comic Sans MS"/>
                <a:ea typeface="Comic Sans MS"/>
                <a:cs typeface="Comic Sans MS"/>
                <a:sym typeface="Comic Sans MS"/>
              </a:rPr>
              <a:t>x</a:t>
            </a:r>
            <a:r>
              <a:rPr b="1" i="0" lang="en-US" sz="2000" u="none" cap="none" strike="noStrike">
                <a:solidFill>
                  <a:schemeClr val="dk1"/>
                </a:solidFill>
                <a:latin typeface="Calibri"/>
                <a:ea typeface="Calibri"/>
                <a:cs typeface="Calibri"/>
                <a:sym typeface="Calibri"/>
              </a:rPr>
              <a:t>[4]</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[2]</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[6]</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Calibri"/>
              <a:buNone/>
            </a:pPr>
            <a:r>
              <a:rPr b="1" i="0" lang="en-US" sz="1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[1]</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[5]</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[3]</a:t>
            </a:r>
            <a:endParaRPr b="1" i="0" sz="2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000" u="none" cap="none" strike="noStrike">
                <a:solidFill>
                  <a:schemeClr val="dk1"/>
                </a:solidFill>
                <a:latin typeface="Calibri"/>
                <a:ea typeface="Calibri"/>
                <a:cs typeface="Calibri"/>
                <a:sym typeface="Calibri"/>
              </a:rPr>
              <a:t>[7]</a:t>
            </a:r>
            <a:endParaRPr b="0" i="0" sz="2400" u="none" cap="none" strike="noStrike">
              <a:solidFill>
                <a:schemeClr val="dk1"/>
              </a:solidFill>
              <a:latin typeface="Arial"/>
              <a:ea typeface="Arial"/>
              <a:cs typeface="Arial"/>
              <a:sym typeface="Arial"/>
            </a:endParaRPr>
          </a:p>
        </p:txBody>
      </p:sp>
      <p:cxnSp>
        <p:nvCxnSpPr>
          <p:cNvPr id="1065" name="Google Shape;1065;p37"/>
          <p:cNvCxnSpPr/>
          <p:nvPr/>
        </p:nvCxnSpPr>
        <p:spPr>
          <a:xfrm>
            <a:off x="4495800" y="5621338"/>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1066" name="Google Shape;1066;p37"/>
          <p:cNvCxnSpPr/>
          <p:nvPr/>
        </p:nvCxnSpPr>
        <p:spPr>
          <a:xfrm>
            <a:off x="4510088" y="5005388"/>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1067" name="Google Shape;1067;p37"/>
          <p:cNvCxnSpPr/>
          <p:nvPr/>
        </p:nvCxnSpPr>
        <p:spPr>
          <a:xfrm>
            <a:off x="4510088" y="432752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1068" name="Google Shape;1068;p37"/>
          <p:cNvCxnSpPr/>
          <p:nvPr/>
        </p:nvCxnSpPr>
        <p:spPr>
          <a:xfrm>
            <a:off x="3138488" y="3727450"/>
            <a:ext cx="1028700" cy="1290638"/>
          </a:xfrm>
          <a:prstGeom prst="straightConnector1">
            <a:avLst/>
          </a:prstGeom>
          <a:noFill/>
          <a:ln cap="flat" cmpd="sng" w="38100">
            <a:solidFill>
              <a:srgbClr val="002060"/>
            </a:solidFill>
            <a:prstDash val="solid"/>
            <a:round/>
            <a:headEnd len="med" w="med" type="none"/>
            <a:tailEnd len="med" w="med" type="none"/>
          </a:ln>
        </p:spPr>
      </p:cxnSp>
      <p:cxnSp>
        <p:nvCxnSpPr>
          <p:cNvPr id="1069" name="Google Shape;1069;p37"/>
          <p:cNvCxnSpPr/>
          <p:nvPr/>
        </p:nvCxnSpPr>
        <p:spPr>
          <a:xfrm>
            <a:off x="3463925" y="4992688"/>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1070" name="Google Shape;1070;p37"/>
          <p:cNvCxnSpPr/>
          <p:nvPr/>
        </p:nvCxnSpPr>
        <p:spPr>
          <a:xfrm>
            <a:off x="1227138" y="4329113"/>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1071" name="Google Shape;1071;p37"/>
          <p:cNvCxnSpPr/>
          <p:nvPr/>
        </p:nvCxnSpPr>
        <p:spPr>
          <a:xfrm>
            <a:off x="1414463" y="3171825"/>
            <a:ext cx="688975" cy="0"/>
          </a:xfrm>
          <a:prstGeom prst="straightConnector1">
            <a:avLst/>
          </a:prstGeom>
          <a:noFill/>
          <a:ln cap="flat" cmpd="sng" w="9525">
            <a:solidFill>
              <a:srgbClr val="000000"/>
            </a:solidFill>
            <a:prstDash val="solid"/>
            <a:round/>
            <a:headEnd len="med" w="med" type="none"/>
            <a:tailEnd len="med" w="med" type="triangle"/>
          </a:ln>
        </p:spPr>
      </p:cxnSp>
      <p:cxnSp>
        <p:nvCxnSpPr>
          <p:cNvPr id="1072" name="Google Shape;1072;p37"/>
          <p:cNvCxnSpPr/>
          <p:nvPr/>
        </p:nvCxnSpPr>
        <p:spPr>
          <a:xfrm>
            <a:off x="1458913" y="1828800"/>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1073" name="Google Shape;1073;p37"/>
          <p:cNvCxnSpPr/>
          <p:nvPr/>
        </p:nvCxnSpPr>
        <p:spPr>
          <a:xfrm flipH="1" rot="10800000">
            <a:off x="3154363" y="3711575"/>
            <a:ext cx="965200" cy="1306513"/>
          </a:xfrm>
          <a:prstGeom prst="straightConnector1">
            <a:avLst/>
          </a:prstGeom>
          <a:noFill/>
          <a:ln cap="flat" cmpd="sng" w="38100">
            <a:solidFill>
              <a:srgbClr val="002060"/>
            </a:solidFill>
            <a:prstDash val="solid"/>
            <a:round/>
            <a:headEnd len="med" w="med" type="none"/>
            <a:tailEnd len="med" w="med" type="none"/>
          </a:ln>
        </p:spPr>
      </p:cxnSp>
      <p:cxnSp>
        <p:nvCxnSpPr>
          <p:cNvPr id="1074" name="Google Shape;1074;p37"/>
          <p:cNvCxnSpPr/>
          <p:nvPr/>
        </p:nvCxnSpPr>
        <p:spPr>
          <a:xfrm flipH="1" rot="10800000">
            <a:off x="3195638" y="4284663"/>
            <a:ext cx="966787" cy="1306512"/>
          </a:xfrm>
          <a:prstGeom prst="straightConnector1">
            <a:avLst/>
          </a:prstGeom>
          <a:noFill/>
          <a:ln cap="flat" cmpd="sng" w="38100">
            <a:solidFill>
              <a:srgbClr val="FF0066"/>
            </a:solidFill>
            <a:prstDash val="solid"/>
            <a:round/>
            <a:headEnd len="med" w="med" type="none"/>
            <a:tailEnd len="med" w="med" type="none"/>
          </a:ln>
        </p:spPr>
      </p:cxnSp>
      <p:cxnSp>
        <p:nvCxnSpPr>
          <p:cNvPr id="1075" name="Google Shape;1075;p37"/>
          <p:cNvCxnSpPr/>
          <p:nvPr/>
        </p:nvCxnSpPr>
        <p:spPr>
          <a:xfrm>
            <a:off x="3267075" y="4344988"/>
            <a:ext cx="966788" cy="1304925"/>
          </a:xfrm>
          <a:prstGeom prst="straightConnector1">
            <a:avLst/>
          </a:prstGeom>
          <a:noFill/>
          <a:ln cap="flat" cmpd="sng" w="38100">
            <a:solidFill>
              <a:srgbClr val="FF0066"/>
            </a:solidFill>
            <a:prstDash val="solid"/>
            <a:round/>
            <a:headEnd len="med" w="med" type="none"/>
            <a:tailEnd len="med" w="med" type="none"/>
          </a:ln>
        </p:spPr>
      </p:cxnSp>
      <p:cxnSp>
        <p:nvCxnSpPr>
          <p:cNvPr id="1076" name="Google Shape;1076;p37"/>
          <p:cNvCxnSpPr/>
          <p:nvPr/>
        </p:nvCxnSpPr>
        <p:spPr>
          <a:xfrm flipH="1" rot="10800000">
            <a:off x="3278188" y="1233488"/>
            <a:ext cx="965200" cy="1304925"/>
          </a:xfrm>
          <a:prstGeom prst="straightConnector1">
            <a:avLst/>
          </a:prstGeom>
          <a:noFill/>
          <a:ln cap="flat" cmpd="sng" w="38100">
            <a:solidFill>
              <a:srgbClr val="996600"/>
            </a:solidFill>
            <a:prstDash val="solid"/>
            <a:round/>
            <a:headEnd len="med" w="med" type="none"/>
            <a:tailEnd len="med" w="med" type="none"/>
          </a:ln>
        </p:spPr>
      </p:cxnSp>
      <p:cxnSp>
        <p:nvCxnSpPr>
          <p:cNvPr id="1077" name="Google Shape;1077;p37"/>
          <p:cNvCxnSpPr/>
          <p:nvPr/>
        </p:nvCxnSpPr>
        <p:spPr>
          <a:xfrm flipH="1" rot="10800000">
            <a:off x="3278188" y="1790700"/>
            <a:ext cx="1117600" cy="1360488"/>
          </a:xfrm>
          <a:prstGeom prst="straightConnector1">
            <a:avLst/>
          </a:prstGeom>
          <a:noFill/>
          <a:ln cap="flat" cmpd="sng" w="38100">
            <a:solidFill>
              <a:srgbClr val="FF0066"/>
            </a:solidFill>
            <a:prstDash val="solid"/>
            <a:round/>
            <a:headEnd len="med" w="med" type="none"/>
            <a:tailEnd len="med" w="med" type="none"/>
          </a:ln>
        </p:spPr>
      </p:cxnSp>
      <p:cxnSp>
        <p:nvCxnSpPr>
          <p:cNvPr id="1078" name="Google Shape;1078;p37"/>
          <p:cNvCxnSpPr/>
          <p:nvPr/>
        </p:nvCxnSpPr>
        <p:spPr>
          <a:xfrm>
            <a:off x="3278188" y="1233488"/>
            <a:ext cx="965200" cy="1304925"/>
          </a:xfrm>
          <a:prstGeom prst="straightConnector1">
            <a:avLst/>
          </a:prstGeom>
          <a:noFill/>
          <a:ln cap="flat" cmpd="sng" w="38100">
            <a:solidFill>
              <a:srgbClr val="996600"/>
            </a:solidFill>
            <a:prstDash val="solid"/>
            <a:round/>
            <a:headEnd len="med" w="med" type="none"/>
            <a:tailEnd len="med" w="med" type="none"/>
          </a:ln>
        </p:spPr>
      </p:cxnSp>
      <p:cxnSp>
        <p:nvCxnSpPr>
          <p:cNvPr id="1079" name="Google Shape;1079;p37"/>
          <p:cNvCxnSpPr/>
          <p:nvPr/>
        </p:nvCxnSpPr>
        <p:spPr>
          <a:xfrm>
            <a:off x="3267075" y="1866900"/>
            <a:ext cx="966788" cy="1304925"/>
          </a:xfrm>
          <a:prstGeom prst="straightConnector1">
            <a:avLst/>
          </a:prstGeom>
          <a:noFill/>
          <a:ln cap="flat" cmpd="sng" w="38100">
            <a:solidFill>
              <a:srgbClr val="FF0066"/>
            </a:solidFill>
            <a:prstDash val="solid"/>
            <a:round/>
            <a:headEnd len="med" w="med" type="none"/>
            <a:tailEnd len="med" w="med" type="none"/>
          </a:ln>
        </p:spPr>
      </p:cxnSp>
      <p:cxnSp>
        <p:nvCxnSpPr>
          <p:cNvPr id="1080" name="Google Shape;1080;p37"/>
          <p:cNvCxnSpPr/>
          <p:nvPr/>
        </p:nvCxnSpPr>
        <p:spPr>
          <a:xfrm>
            <a:off x="3492500" y="3157538"/>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1081" name="Google Shape;1081;p37"/>
          <p:cNvCxnSpPr/>
          <p:nvPr/>
        </p:nvCxnSpPr>
        <p:spPr>
          <a:xfrm>
            <a:off x="3521075" y="2562225"/>
            <a:ext cx="687388" cy="0"/>
          </a:xfrm>
          <a:prstGeom prst="straightConnector1">
            <a:avLst/>
          </a:prstGeom>
          <a:noFill/>
          <a:ln cap="flat" cmpd="sng" w="9525">
            <a:solidFill>
              <a:srgbClr val="000000"/>
            </a:solidFill>
            <a:prstDash val="solid"/>
            <a:round/>
            <a:headEnd len="med" w="med" type="none"/>
            <a:tailEnd len="med" w="med" type="triangle"/>
          </a:ln>
        </p:spPr>
      </p:cxnSp>
      <p:cxnSp>
        <p:nvCxnSpPr>
          <p:cNvPr id="1082" name="Google Shape;1082;p37"/>
          <p:cNvCxnSpPr/>
          <p:nvPr/>
        </p:nvCxnSpPr>
        <p:spPr>
          <a:xfrm>
            <a:off x="2089150" y="3171825"/>
            <a:ext cx="685800" cy="0"/>
          </a:xfrm>
          <a:prstGeom prst="straightConnector1">
            <a:avLst/>
          </a:prstGeom>
          <a:noFill/>
          <a:ln cap="flat" cmpd="sng" w="9525">
            <a:solidFill>
              <a:srgbClr val="000000"/>
            </a:solidFill>
            <a:prstDash val="solid"/>
            <a:round/>
            <a:headEnd len="med" w="med" type="none"/>
            <a:tailEnd len="med" w="med" type="triangle"/>
          </a:ln>
        </p:spPr>
      </p:cxnSp>
      <p:sp>
        <p:nvSpPr>
          <p:cNvPr id="1083" name="Google Shape;1083;p37"/>
          <p:cNvSpPr txBox="1"/>
          <p:nvPr/>
        </p:nvSpPr>
        <p:spPr>
          <a:xfrm>
            <a:off x="2209800" y="5497513"/>
            <a:ext cx="344488" cy="258762"/>
          </a:xfrm>
          <a:prstGeom prst="rect">
            <a:avLst/>
          </a:prstGeom>
          <a:solidFill>
            <a:srgbClr val="FFFFFF"/>
          </a:solidFill>
          <a:ln cap="flat" cmpd="sng" w="9525">
            <a:solidFill>
              <a:srgbClr val="C0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sp>
        <p:nvSpPr>
          <p:cNvPr id="1084" name="Google Shape;1084;p37"/>
          <p:cNvSpPr txBox="1"/>
          <p:nvPr/>
        </p:nvSpPr>
        <p:spPr>
          <a:xfrm>
            <a:off x="4059238" y="3200400"/>
            <a:ext cx="344487"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085" name="Google Shape;1085;p37"/>
          <p:cNvSpPr txBox="1"/>
          <p:nvPr/>
        </p:nvSpPr>
        <p:spPr>
          <a:xfrm>
            <a:off x="4100513" y="2628900"/>
            <a:ext cx="341312" cy="2587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086" name="Google Shape;1086;p37"/>
          <p:cNvSpPr txBox="1"/>
          <p:nvPr/>
        </p:nvSpPr>
        <p:spPr>
          <a:xfrm>
            <a:off x="3946525" y="5641975"/>
            <a:ext cx="342900"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087" name="Google Shape;1087;p37"/>
          <p:cNvSpPr txBox="1"/>
          <p:nvPr/>
        </p:nvSpPr>
        <p:spPr>
          <a:xfrm>
            <a:off x="3962400" y="5029200"/>
            <a:ext cx="342900"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grpSp>
        <p:nvGrpSpPr>
          <p:cNvPr id="1088" name="Google Shape;1088;p37"/>
          <p:cNvGrpSpPr/>
          <p:nvPr/>
        </p:nvGrpSpPr>
        <p:grpSpPr>
          <a:xfrm>
            <a:off x="1619250" y="1216025"/>
            <a:ext cx="414338" cy="4395788"/>
            <a:chOff x="1110342" y="542925"/>
            <a:chExt cx="553358" cy="4596267"/>
          </a:xfrm>
        </p:grpSpPr>
        <p:cxnSp>
          <p:nvCxnSpPr>
            <p:cNvPr id="1089" name="Google Shape;1089;p37"/>
            <p:cNvCxnSpPr/>
            <p:nvPr/>
          </p:nvCxnSpPr>
          <p:spPr>
            <a:xfrm>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1090" name="Google Shape;1090;p37"/>
            <p:cNvCxnSpPr/>
            <p:nvPr/>
          </p:nvCxnSpPr>
          <p:spPr>
            <a:xfrm flipH="1">
              <a:off x="1147763" y="542925"/>
              <a:ext cx="515937" cy="639763"/>
            </a:xfrm>
            <a:prstGeom prst="straightConnector1">
              <a:avLst/>
            </a:prstGeom>
            <a:noFill/>
            <a:ln cap="flat" cmpd="sng" w="38100">
              <a:solidFill>
                <a:srgbClr val="003300"/>
              </a:solidFill>
              <a:prstDash val="solid"/>
              <a:round/>
              <a:headEnd len="med" w="med" type="none"/>
              <a:tailEnd len="med" w="med" type="none"/>
            </a:ln>
          </p:spPr>
        </p:cxnSp>
        <p:cxnSp>
          <p:nvCxnSpPr>
            <p:cNvPr id="1091" name="Google Shape;1091;p37"/>
            <p:cNvCxnSpPr/>
            <p:nvPr/>
          </p:nvCxnSpPr>
          <p:spPr>
            <a:xfrm>
              <a:off x="1143000" y="1933121"/>
              <a:ext cx="515938" cy="639763"/>
            </a:xfrm>
            <a:prstGeom prst="straightConnector1">
              <a:avLst/>
            </a:prstGeom>
            <a:noFill/>
            <a:ln cap="flat" cmpd="sng" w="38100">
              <a:solidFill>
                <a:srgbClr val="003300"/>
              </a:solidFill>
              <a:prstDash val="solid"/>
              <a:round/>
              <a:headEnd len="med" w="med" type="none"/>
              <a:tailEnd len="med" w="med" type="none"/>
            </a:ln>
          </p:spPr>
        </p:cxnSp>
        <p:cxnSp>
          <p:nvCxnSpPr>
            <p:cNvPr id="1092" name="Google Shape;1092;p37"/>
            <p:cNvCxnSpPr/>
            <p:nvPr/>
          </p:nvCxnSpPr>
          <p:spPr>
            <a:xfrm flipH="1">
              <a:off x="1139825" y="1933575"/>
              <a:ext cx="514350" cy="639763"/>
            </a:xfrm>
            <a:prstGeom prst="straightConnector1">
              <a:avLst/>
            </a:prstGeom>
            <a:noFill/>
            <a:ln cap="flat" cmpd="sng" w="38100">
              <a:solidFill>
                <a:srgbClr val="003300"/>
              </a:solidFill>
              <a:prstDash val="solid"/>
              <a:round/>
              <a:headEnd len="med" w="med" type="none"/>
              <a:tailEnd len="med" w="med" type="none"/>
            </a:ln>
          </p:spPr>
        </p:cxnSp>
        <p:cxnSp>
          <p:nvCxnSpPr>
            <p:cNvPr id="1093" name="Google Shape;1093;p37"/>
            <p:cNvCxnSpPr/>
            <p:nvPr/>
          </p:nvCxnSpPr>
          <p:spPr>
            <a:xfrm>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1094" name="Google Shape;1094;p37"/>
            <p:cNvCxnSpPr/>
            <p:nvPr/>
          </p:nvCxnSpPr>
          <p:spPr>
            <a:xfrm flipH="1">
              <a:off x="1143000" y="3151188"/>
              <a:ext cx="515938" cy="639762"/>
            </a:xfrm>
            <a:prstGeom prst="straightConnector1">
              <a:avLst/>
            </a:prstGeom>
            <a:noFill/>
            <a:ln cap="flat" cmpd="sng" w="38100">
              <a:solidFill>
                <a:srgbClr val="003300"/>
              </a:solidFill>
              <a:prstDash val="solid"/>
              <a:round/>
              <a:headEnd len="med" w="med" type="none"/>
              <a:tailEnd len="med" w="med" type="none"/>
            </a:ln>
          </p:spPr>
        </p:cxnSp>
        <p:cxnSp>
          <p:nvCxnSpPr>
            <p:cNvPr id="1095" name="Google Shape;1095;p37"/>
            <p:cNvCxnSpPr/>
            <p:nvPr/>
          </p:nvCxnSpPr>
          <p:spPr>
            <a:xfrm>
              <a:off x="1143000" y="4499429"/>
              <a:ext cx="517525" cy="639763"/>
            </a:xfrm>
            <a:prstGeom prst="straightConnector1">
              <a:avLst/>
            </a:prstGeom>
            <a:noFill/>
            <a:ln cap="flat" cmpd="sng" w="38100">
              <a:solidFill>
                <a:srgbClr val="003300"/>
              </a:solidFill>
              <a:prstDash val="solid"/>
              <a:round/>
              <a:headEnd len="med" w="med" type="none"/>
              <a:tailEnd len="med" w="med" type="none"/>
            </a:ln>
          </p:spPr>
        </p:cxnSp>
        <p:cxnSp>
          <p:nvCxnSpPr>
            <p:cNvPr id="1096" name="Google Shape;1096;p37"/>
            <p:cNvCxnSpPr/>
            <p:nvPr/>
          </p:nvCxnSpPr>
          <p:spPr>
            <a:xfrm flipH="1">
              <a:off x="1110342" y="4499429"/>
              <a:ext cx="517525" cy="639763"/>
            </a:xfrm>
            <a:prstGeom prst="straightConnector1">
              <a:avLst/>
            </a:prstGeom>
            <a:noFill/>
            <a:ln cap="flat" cmpd="sng" w="38100">
              <a:solidFill>
                <a:srgbClr val="003300"/>
              </a:solidFill>
              <a:prstDash val="solid"/>
              <a:round/>
              <a:headEnd len="med" w="med" type="none"/>
              <a:tailEnd len="med" w="med" type="none"/>
            </a:ln>
          </p:spPr>
        </p:cxnSp>
      </p:grpSp>
      <p:grpSp>
        <p:nvGrpSpPr>
          <p:cNvPr id="1097" name="Google Shape;1097;p37"/>
          <p:cNvGrpSpPr/>
          <p:nvPr/>
        </p:nvGrpSpPr>
        <p:grpSpPr>
          <a:xfrm>
            <a:off x="7689850" y="3657600"/>
            <a:ext cx="387350" cy="2182813"/>
            <a:chOff x="6858000" y="3403600"/>
            <a:chExt cx="387350" cy="2182813"/>
          </a:xfrm>
        </p:grpSpPr>
        <p:sp>
          <p:nvSpPr>
            <p:cNvPr id="1098" name="Google Shape;1098;p37"/>
            <p:cNvSpPr txBox="1"/>
            <p:nvPr/>
          </p:nvSpPr>
          <p:spPr>
            <a:xfrm>
              <a:off x="6900862" y="3403600"/>
              <a:ext cx="344488" cy="261938"/>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099" name="Google Shape;1099;p37"/>
            <p:cNvSpPr txBox="1"/>
            <p:nvPr/>
          </p:nvSpPr>
          <p:spPr>
            <a:xfrm>
              <a:off x="6884987" y="4048125"/>
              <a:ext cx="342900" cy="2587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100" name="Google Shape;1100;p37"/>
            <p:cNvSpPr txBox="1"/>
            <p:nvPr/>
          </p:nvSpPr>
          <p:spPr>
            <a:xfrm>
              <a:off x="6858000" y="4754563"/>
              <a:ext cx="344487" cy="26035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1101" name="Google Shape;1101;p37"/>
            <p:cNvSpPr txBox="1"/>
            <p:nvPr/>
          </p:nvSpPr>
          <p:spPr>
            <a:xfrm>
              <a:off x="6896100" y="5327650"/>
              <a:ext cx="342900" cy="2587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grpSp>
      <p:grpSp>
        <p:nvGrpSpPr>
          <p:cNvPr id="1102" name="Google Shape;1102;p37"/>
          <p:cNvGrpSpPr/>
          <p:nvPr/>
        </p:nvGrpSpPr>
        <p:grpSpPr>
          <a:xfrm>
            <a:off x="5878513" y="1246188"/>
            <a:ext cx="2198687" cy="4392612"/>
            <a:chOff x="5040313" y="941388"/>
            <a:chExt cx="2641600" cy="4392612"/>
          </a:xfrm>
        </p:grpSpPr>
        <p:cxnSp>
          <p:nvCxnSpPr>
            <p:cNvPr id="1103" name="Google Shape;1103;p37"/>
            <p:cNvCxnSpPr/>
            <p:nvPr/>
          </p:nvCxnSpPr>
          <p:spPr>
            <a:xfrm>
              <a:off x="5138738" y="944563"/>
              <a:ext cx="2495550" cy="2497137"/>
            </a:xfrm>
            <a:prstGeom prst="straightConnector1">
              <a:avLst/>
            </a:prstGeom>
            <a:noFill/>
            <a:ln cap="flat" cmpd="sng" w="38100">
              <a:solidFill>
                <a:srgbClr val="FF33CC"/>
              </a:solidFill>
              <a:prstDash val="solid"/>
              <a:round/>
              <a:headEnd len="med" w="med" type="none"/>
              <a:tailEnd len="med" w="med" type="none"/>
            </a:ln>
          </p:spPr>
        </p:cxnSp>
        <p:cxnSp>
          <p:nvCxnSpPr>
            <p:cNvPr id="1104" name="Google Shape;1104;p37"/>
            <p:cNvCxnSpPr/>
            <p:nvPr/>
          </p:nvCxnSpPr>
          <p:spPr>
            <a:xfrm>
              <a:off x="5062538" y="1577975"/>
              <a:ext cx="2452687" cy="2452688"/>
            </a:xfrm>
            <a:prstGeom prst="straightConnector1">
              <a:avLst/>
            </a:prstGeom>
            <a:noFill/>
            <a:ln cap="flat" cmpd="sng" w="38100">
              <a:solidFill>
                <a:srgbClr val="000099"/>
              </a:solidFill>
              <a:prstDash val="solid"/>
              <a:round/>
              <a:headEnd len="med" w="med" type="none"/>
              <a:tailEnd len="med" w="med" type="none"/>
            </a:ln>
          </p:spPr>
        </p:cxnSp>
        <p:cxnSp>
          <p:nvCxnSpPr>
            <p:cNvPr id="1105" name="Google Shape;1105;p37"/>
            <p:cNvCxnSpPr/>
            <p:nvPr/>
          </p:nvCxnSpPr>
          <p:spPr>
            <a:xfrm>
              <a:off x="5151438" y="2273300"/>
              <a:ext cx="2406650" cy="2449513"/>
            </a:xfrm>
            <a:prstGeom prst="straightConnector1">
              <a:avLst/>
            </a:prstGeom>
            <a:noFill/>
            <a:ln cap="flat" cmpd="sng" w="38100">
              <a:solidFill>
                <a:srgbClr val="00B050"/>
              </a:solidFill>
              <a:prstDash val="solid"/>
              <a:round/>
              <a:headEnd len="med" w="med" type="none"/>
              <a:tailEnd len="med" w="med" type="none"/>
            </a:ln>
          </p:spPr>
        </p:cxnSp>
        <p:cxnSp>
          <p:nvCxnSpPr>
            <p:cNvPr id="1106" name="Google Shape;1106;p37"/>
            <p:cNvCxnSpPr/>
            <p:nvPr/>
          </p:nvCxnSpPr>
          <p:spPr>
            <a:xfrm>
              <a:off x="5151438" y="2886075"/>
              <a:ext cx="2406650" cy="2447925"/>
            </a:xfrm>
            <a:prstGeom prst="straightConnector1">
              <a:avLst/>
            </a:prstGeom>
            <a:noFill/>
            <a:ln cap="flat" cmpd="sng" w="38100">
              <a:solidFill>
                <a:srgbClr val="CC6600"/>
              </a:solidFill>
              <a:prstDash val="solid"/>
              <a:round/>
              <a:headEnd len="med" w="med" type="none"/>
              <a:tailEnd len="med" w="med" type="none"/>
            </a:ln>
          </p:spPr>
        </p:cxnSp>
        <p:cxnSp>
          <p:nvCxnSpPr>
            <p:cNvPr id="1107" name="Google Shape;1107;p37"/>
            <p:cNvCxnSpPr/>
            <p:nvPr/>
          </p:nvCxnSpPr>
          <p:spPr>
            <a:xfrm flipH="1" rot="10800000">
              <a:off x="5083175" y="946150"/>
              <a:ext cx="2452688" cy="2474913"/>
            </a:xfrm>
            <a:prstGeom prst="straightConnector1">
              <a:avLst/>
            </a:prstGeom>
            <a:noFill/>
            <a:ln cap="flat" cmpd="sng" w="38100">
              <a:solidFill>
                <a:srgbClr val="FF33CC"/>
              </a:solidFill>
              <a:prstDash val="solid"/>
              <a:round/>
              <a:headEnd len="med" w="med" type="none"/>
              <a:tailEnd len="med" w="med" type="none"/>
            </a:ln>
          </p:spPr>
        </p:cxnSp>
        <p:cxnSp>
          <p:nvCxnSpPr>
            <p:cNvPr id="1108" name="Google Shape;1108;p37"/>
            <p:cNvCxnSpPr/>
            <p:nvPr/>
          </p:nvCxnSpPr>
          <p:spPr>
            <a:xfrm flipH="1" rot="10800000">
              <a:off x="5151438" y="2290763"/>
              <a:ext cx="2406650" cy="2447925"/>
            </a:xfrm>
            <a:prstGeom prst="straightConnector1">
              <a:avLst/>
            </a:prstGeom>
            <a:noFill/>
            <a:ln cap="flat" cmpd="sng" w="38100">
              <a:solidFill>
                <a:srgbClr val="00B050"/>
              </a:solidFill>
              <a:prstDash val="solid"/>
              <a:round/>
              <a:headEnd len="med" w="med" type="none"/>
              <a:tailEnd len="med" w="med" type="none"/>
            </a:ln>
          </p:spPr>
        </p:cxnSp>
        <p:cxnSp>
          <p:nvCxnSpPr>
            <p:cNvPr id="1109" name="Google Shape;1109;p37"/>
            <p:cNvCxnSpPr/>
            <p:nvPr/>
          </p:nvCxnSpPr>
          <p:spPr>
            <a:xfrm flipH="1" rot="10800000">
              <a:off x="5151438" y="2844800"/>
              <a:ext cx="2406650" cy="2447925"/>
            </a:xfrm>
            <a:prstGeom prst="straightConnector1">
              <a:avLst/>
            </a:prstGeom>
            <a:noFill/>
            <a:ln cap="flat" cmpd="sng" w="38100">
              <a:solidFill>
                <a:srgbClr val="CC6600"/>
              </a:solidFill>
              <a:prstDash val="solid"/>
              <a:round/>
              <a:headEnd len="med" w="med" type="none"/>
              <a:tailEnd len="med" w="med" type="none"/>
            </a:ln>
          </p:spPr>
        </p:cxnSp>
        <p:cxnSp>
          <p:nvCxnSpPr>
            <p:cNvPr id="1110" name="Google Shape;1110;p37"/>
            <p:cNvCxnSpPr/>
            <p:nvPr/>
          </p:nvCxnSpPr>
          <p:spPr>
            <a:xfrm>
              <a:off x="6919913" y="3398838"/>
              <a:ext cx="517525" cy="0"/>
            </a:xfrm>
            <a:prstGeom prst="straightConnector1">
              <a:avLst/>
            </a:prstGeom>
            <a:noFill/>
            <a:ln cap="flat" cmpd="sng" w="9525">
              <a:solidFill>
                <a:srgbClr val="000000"/>
              </a:solidFill>
              <a:prstDash val="solid"/>
              <a:round/>
              <a:headEnd len="med" w="med" type="none"/>
              <a:tailEnd len="med" w="med" type="triangle"/>
            </a:ln>
          </p:spPr>
        </p:cxnSp>
        <p:cxnSp>
          <p:nvCxnSpPr>
            <p:cNvPr id="1111" name="Google Shape;1111;p37"/>
            <p:cNvCxnSpPr/>
            <p:nvPr/>
          </p:nvCxnSpPr>
          <p:spPr>
            <a:xfrm>
              <a:off x="6869113" y="4022725"/>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1112" name="Google Shape;1112;p37"/>
            <p:cNvCxnSpPr/>
            <p:nvPr/>
          </p:nvCxnSpPr>
          <p:spPr>
            <a:xfrm>
              <a:off x="6869113" y="4706938"/>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1113" name="Google Shape;1113;p37"/>
            <p:cNvCxnSpPr/>
            <p:nvPr/>
          </p:nvCxnSpPr>
          <p:spPr>
            <a:xfrm>
              <a:off x="6869113" y="5318125"/>
              <a:ext cx="515937" cy="0"/>
            </a:xfrm>
            <a:prstGeom prst="straightConnector1">
              <a:avLst/>
            </a:prstGeom>
            <a:noFill/>
            <a:ln cap="flat" cmpd="sng" w="9525">
              <a:solidFill>
                <a:srgbClr val="000000"/>
              </a:solidFill>
              <a:prstDash val="solid"/>
              <a:round/>
              <a:headEnd len="med" w="med" type="none"/>
              <a:tailEnd len="med" w="med" type="triangle"/>
            </a:ln>
          </p:spPr>
        </p:cxnSp>
        <p:cxnSp>
          <p:nvCxnSpPr>
            <p:cNvPr id="1114" name="Google Shape;1114;p37"/>
            <p:cNvCxnSpPr/>
            <p:nvPr/>
          </p:nvCxnSpPr>
          <p:spPr>
            <a:xfrm flipH="1" rot="10800000">
              <a:off x="5105400" y="941388"/>
              <a:ext cx="2455863" cy="3175"/>
            </a:xfrm>
            <a:prstGeom prst="straightConnector1">
              <a:avLst/>
            </a:prstGeom>
            <a:noFill/>
            <a:ln cap="flat" cmpd="sng" w="38100">
              <a:solidFill>
                <a:srgbClr val="FF33CC"/>
              </a:solidFill>
              <a:prstDash val="solid"/>
              <a:round/>
              <a:headEnd len="med" w="med" type="none"/>
              <a:tailEnd len="med" w="med" type="triangle"/>
            </a:ln>
          </p:spPr>
        </p:cxnSp>
        <p:cxnSp>
          <p:nvCxnSpPr>
            <p:cNvPr id="1115" name="Google Shape;1115;p37"/>
            <p:cNvCxnSpPr/>
            <p:nvPr/>
          </p:nvCxnSpPr>
          <p:spPr>
            <a:xfrm flipH="1" rot="10800000">
              <a:off x="5238671" y="1447800"/>
              <a:ext cx="2380604" cy="2514600"/>
            </a:xfrm>
            <a:prstGeom prst="straightConnector1">
              <a:avLst/>
            </a:prstGeom>
            <a:noFill/>
            <a:ln cap="flat" cmpd="sng" w="38100">
              <a:solidFill>
                <a:srgbClr val="000099"/>
              </a:solidFill>
              <a:prstDash val="solid"/>
              <a:round/>
              <a:headEnd len="med" w="med" type="none"/>
              <a:tailEnd len="med" w="med" type="triangle"/>
            </a:ln>
          </p:spPr>
        </p:cxnSp>
        <p:cxnSp>
          <p:nvCxnSpPr>
            <p:cNvPr id="1116" name="Google Shape;1116;p37"/>
            <p:cNvCxnSpPr/>
            <p:nvPr/>
          </p:nvCxnSpPr>
          <p:spPr>
            <a:xfrm>
              <a:off x="5099050" y="1524000"/>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1117" name="Google Shape;1117;p37"/>
            <p:cNvCxnSpPr/>
            <p:nvPr/>
          </p:nvCxnSpPr>
          <p:spPr>
            <a:xfrm>
              <a:off x="5083175" y="3409271"/>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1118" name="Google Shape;1118;p37"/>
            <p:cNvCxnSpPr/>
            <p:nvPr/>
          </p:nvCxnSpPr>
          <p:spPr>
            <a:xfrm>
              <a:off x="5040313" y="4017963"/>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1119" name="Google Shape;1119;p37"/>
            <p:cNvCxnSpPr/>
            <p:nvPr/>
          </p:nvCxnSpPr>
          <p:spPr>
            <a:xfrm>
              <a:off x="5105400" y="4691063"/>
              <a:ext cx="2455863" cy="12700"/>
            </a:xfrm>
            <a:prstGeom prst="straightConnector1">
              <a:avLst/>
            </a:prstGeom>
            <a:noFill/>
            <a:ln cap="flat" cmpd="sng" w="38100">
              <a:solidFill>
                <a:srgbClr val="00B050"/>
              </a:solidFill>
              <a:prstDash val="solid"/>
              <a:round/>
              <a:headEnd len="med" w="med" type="none"/>
              <a:tailEnd len="med" w="med" type="triangle"/>
            </a:ln>
          </p:spPr>
        </p:cxnSp>
        <p:cxnSp>
          <p:nvCxnSpPr>
            <p:cNvPr id="1120" name="Google Shape;1120;p37"/>
            <p:cNvCxnSpPr/>
            <p:nvPr/>
          </p:nvCxnSpPr>
          <p:spPr>
            <a:xfrm>
              <a:off x="5105400" y="5314950"/>
              <a:ext cx="2438400" cy="0"/>
            </a:xfrm>
            <a:prstGeom prst="straightConnector1">
              <a:avLst/>
            </a:prstGeom>
            <a:noFill/>
            <a:ln cap="flat" cmpd="sng" w="38100">
              <a:solidFill>
                <a:srgbClr val="CC6600"/>
              </a:solidFill>
              <a:prstDash val="solid"/>
              <a:round/>
              <a:headEnd len="med" w="med" type="none"/>
              <a:tailEnd len="med" w="med" type="triangle"/>
            </a:ln>
          </p:spPr>
        </p:cxnSp>
        <p:cxnSp>
          <p:nvCxnSpPr>
            <p:cNvPr id="1121" name="Google Shape;1121;p37"/>
            <p:cNvCxnSpPr/>
            <p:nvPr/>
          </p:nvCxnSpPr>
          <p:spPr>
            <a:xfrm>
              <a:off x="5181600" y="2870200"/>
              <a:ext cx="2438400" cy="0"/>
            </a:xfrm>
            <a:prstGeom prst="straightConnector1">
              <a:avLst/>
            </a:prstGeom>
            <a:noFill/>
            <a:ln cap="flat" cmpd="sng" w="38100">
              <a:solidFill>
                <a:srgbClr val="CC6600"/>
              </a:solidFill>
              <a:prstDash val="solid"/>
              <a:round/>
              <a:headEnd len="med" w="med" type="none"/>
              <a:tailEnd len="med" w="med" type="triangle"/>
            </a:ln>
          </p:spPr>
        </p:cxnSp>
        <p:cxnSp>
          <p:nvCxnSpPr>
            <p:cNvPr id="1122" name="Google Shape;1122;p37"/>
            <p:cNvCxnSpPr/>
            <p:nvPr/>
          </p:nvCxnSpPr>
          <p:spPr>
            <a:xfrm>
              <a:off x="5105400" y="2235200"/>
              <a:ext cx="2455863" cy="12700"/>
            </a:xfrm>
            <a:prstGeom prst="straightConnector1">
              <a:avLst/>
            </a:prstGeom>
            <a:noFill/>
            <a:ln cap="flat" cmpd="sng" w="38100">
              <a:solidFill>
                <a:srgbClr val="00B050"/>
              </a:solidFill>
              <a:prstDash val="solid"/>
              <a:round/>
              <a:headEnd len="med" w="med" type="none"/>
              <a:tailEnd len="med" w="med" type="triangle"/>
            </a:ln>
          </p:spPr>
        </p:cxnSp>
      </p:grpSp>
      <p:cxnSp>
        <p:nvCxnSpPr>
          <p:cNvPr id="1123" name="Google Shape;1123;p37"/>
          <p:cNvCxnSpPr/>
          <p:nvPr/>
        </p:nvCxnSpPr>
        <p:spPr>
          <a:xfrm>
            <a:off x="1184275" y="1225550"/>
            <a:ext cx="7502525" cy="4763"/>
          </a:xfrm>
          <a:prstGeom prst="straightConnector1">
            <a:avLst/>
          </a:prstGeom>
          <a:noFill/>
          <a:ln cap="flat" cmpd="sng" w="9525">
            <a:solidFill>
              <a:srgbClr val="000000"/>
            </a:solidFill>
            <a:prstDash val="solid"/>
            <a:round/>
            <a:headEnd len="med" w="med" type="none"/>
            <a:tailEnd len="med" w="med" type="none"/>
          </a:ln>
        </p:spPr>
      </p:cxnSp>
      <p:cxnSp>
        <p:nvCxnSpPr>
          <p:cNvPr id="1124" name="Google Shape;1124;p37"/>
          <p:cNvCxnSpPr/>
          <p:nvPr/>
        </p:nvCxnSpPr>
        <p:spPr>
          <a:xfrm>
            <a:off x="1219200" y="1824038"/>
            <a:ext cx="7500938" cy="4762"/>
          </a:xfrm>
          <a:prstGeom prst="straightConnector1">
            <a:avLst/>
          </a:prstGeom>
          <a:noFill/>
          <a:ln cap="flat" cmpd="sng" w="9525">
            <a:solidFill>
              <a:srgbClr val="000000"/>
            </a:solidFill>
            <a:prstDash val="solid"/>
            <a:round/>
            <a:headEnd len="med" w="med" type="none"/>
            <a:tailEnd len="med" w="med" type="none"/>
          </a:ln>
        </p:spPr>
      </p:cxnSp>
      <p:cxnSp>
        <p:nvCxnSpPr>
          <p:cNvPr id="1125" name="Google Shape;1125;p37"/>
          <p:cNvCxnSpPr/>
          <p:nvPr/>
        </p:nvCxnSpPr>
        <p:spPr>
          <a:xfrm>
            <a:off x="1262063" y="2555875"/>
            <a:ext cx="7500937" cy="3175"/>
          </a:xfrm>
          <a:prstGeom prst="straightConnector1">
            <a:avLst/>
          </a:prstGeom>
          <a:noFill/>
          <a:ln cap="flat" cmpd="sng" w="9525">
            <a:solidFill>
              <a:srgbClr val="000000"/>
            </a:solidFill>
            <a:prstDash val="solid"/>
            <a:round/>
            <a:headEnd len="med" w="med" type="none"/>
            <a:tailEnd len="med" w="med" type="none"/>
          </a:ln>
        </p:spPr>
      </p:cxnSp>
      <p:cxnSp>
        <p:nvCxnSpPr>
          <p:cNvPr id="1126" name="Google Shape;1126;p37"/>
          <p:cNvCxnSpPr/>
          <p:nvPr/>
        </p:nvCxnSpPr>
        <p:spPr>
          <a:xfrm>
            <a:off x="1246188" y="3160713"/>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1127" name="Google Shape;1127;p37"/>
          <p:cNvCxnSpPr/>
          <p:nvPr/>
        </p:nvCxnSpPr>
        <p:spPr>
          <a:xfrm>
            <a:off x="1262063" y="5003800"/>
            <a:ext cx="7500937" cy="4763"/>
          </a:xfrm>
          <a:prstGeom prst="straightConnector1">
            <a:avLst/>
          </a:prstGeom>
          <a:noFill/>
          <a:ln cap="flat" cmpd="sng" w="9525">
            <a:solidFill>
              <a:srgbClr val="000000"/>
            </a:solidFill>
            <a:prstDash val="solid"/>
            <a:round/>
            <a:headEnd len="med" w="med" type="none"/>
            <a:tailEnd len="med" w="med" type="none"/>
          </a:ln>
        </p:spPr>
      </p:cxnSp>
      <p:cxnSp>
        <p:nvCxnSpPr>
          <p:cNvPr id="1128" name="Google Shape;1128;p37"/>
          <p:cNvCxnSpPr/>
          <p:nvPr/>
        </p:nvCxnSpPr>
        <p:spPr>
          <a:xfrm>
            <a:off x="1184275" y="5619750"/>
            <a:ext cx="7502525" cy="3175"/>
          </a:xfrm>
          <a:prstGeom prst="straightConnector1">
            <a:avLst/>
          </a:prstGeom>
          <a:noFill/>
          <a:ln cap="flat" cmpd="sng" w="9525">
            <a:solidFill>
              <a:srgbClr val="000000"/>
            </a:solidFill>
            <a:prstDash val="solid"/>
            <a:round/>
            <a:headEnd len="med" w="med" type="none"/>
            <a:tailEnd len="med" w="med" type="none"/>
          </a:ln>
        </p:spPr>
      </p:cxnSp>
      <p:cxnSp>
        <p:nvCxnSpPr>
          <p:cNvPr id="1129" name="Google Shape;1129;p37"/>
          <p:cNvCxnSpPr/>
          <p:nvPr/>
        </p:nvCxnSpPr>
        <p:spPr>
          <a:xfrm flipH="1" rot="10800000">
            <a:off x="1262063" y="3724275"/>
            <a:ext cx="7348537" cy="9525"/>
          </a:xfrm>
          <a:prstGeom prst="straightConnector1">
            <a:avLst/>
          </a:prstGeom>
          <a:noFill/>
          <a:ln cap="flat" cmpd="sng" w="9525">
            <a:solidFill>
              <a:srgbClr val="000000"/>
            </a:solidFill>
            <a:prstDash val="solid"/>
            <a:round/>
            <a:headEnd len="med" w="med" type="none"/>
            <a:tailEnd len="med" w="med" type="none"/>
          </a:ln>
        </p:spPr>
      </p:cxnSp>
      <p:cxnSp>
        <p:nvCxnSpPr>
          <p:cNvPr id="1130" name="Google Shape;1130;p37"/>
          <p:cNvCxnSpPr/>
          <p:nvPr/>
        </p:nvCxnSpPr>
        <p:spPr>
          <a:xfrm>
            <a:off x="1262063" y="4322763"/>
            <a:ext cx="7500937" cy="4762"/>
          </a:xfrm>
          <a:prstGeom prst="straightConnector1">
            <a:avLst/>
          </a:prstGeom>
          <a:noFill/>
          <a:ln cap="flat" cmpd="sng" w="9525">
            <a:solidFill>
              <a:srgbClr val="000000"/>
            </a:solidFill>
            <a:prstDash val="solid"/>
            <a:round/>
            <a:headEnd len="med" w="med" type="none"/>
            <a:tailEnd len="med" w="med" type="none"/>
          </a:ln>
        </p:spPr>
      </p:cxnSp>
      <p:pic>
        <p:nvPicPr>
          <p:cNvPr id="1131" name="Google Shape;1131;p37"/>
          <p:cNvPicPr preferRelativeResize="0"/>
          <p:nvPr/>
        </p:nvPicPr>
        <p:blipFill rotWithShape="1">
          <a:blip r:embed="rId3">
            <a:alphaModFix/>
          </a:blip>
          <a:srcRect b="0" l="0" r="0" t="0"/>
          <a:stretch/>
        </p:blipFill>
        <p:spPr>
          <a:xfrm>
            <a:off x="5562600" y="3962400"/>
            <a:ext cx="381000" cy="381000"/>
          </a:xfrm>
          <a:prstGeom prst="rect">
            <a:avLst/>
          </a:prstGeom>
          <a:noFill/>
          <a:ln>
            <a:noFill/>
          </a:ln>
        </p:spPr>
      </p:pic>
      <p:pic>
        <p:nvPicPr>
          <p:cNvPr id="1132" name="Google Shape;1132;p37"/>
          <p:cNvPicPr preferRelativeResize="0"/>
          <p:nvPr/>
        </p:nvPicPr>
        <p:blipFill rotWithShape="1">
          <a:blip r:embed="rId4">
            <a:alphaModFix/>
          </a:blip>
          <a:srcRect b="0" l="0" r="0" t="0"/>
          <a:stretch/>
        </p:blipFill>
        <p:spPr>
          <a:xfrm>
            <a:off x="5514975" y="4681538"/>
            <a:ext cx="381000" cy="381000"/>
          </a:xfrm>
          <a:prstGeom prst="rect">
            <a:avLst/>
          </a:prstGeom>
          <a:noFill/>
          <a:ln>
            <a:noFill/>
          </a:ln>
        </p:spPr>
      </p:pic>
      <p:pic>
        <p:nvPicPr>
          <p:cNvPr id="1133" name="Google Shape;1133;p37"/>
          <p:cNvPicPr preferRelativeResize="0"/>
          <p:nvPr/>
        </p:nvPicPr>
        <p:blipFill rotWithShape="1">
          <a:blip r:embed="rId5">
            <a:alphaModFix/>
          </a:blip>
          <a:srcRect b="0" l="0" r="0" t="0"/>
          <a:stretch/>
        </p:blipFill>
        <p:spPr>
          <a:xfrm>
            <a:off x="5486400" y="5257800"/>
            <a:ext cx="381000" cy="381000"/>
          </a:xfrm>
          <a:prstGeom prst="rect">
            <a:avLst/>
          </a:prstGeom>
          <a:noFill/>
          <a:ln>
            <a:noFill/>
          </a:ln>
        </p:spPr>
      </p:pic>
      <p:grpSp>
        <p:nvGrpSpPr>
          <p:cNvPr id="1134" name="Google Shape;1134;p37"/>
          <p:cNvGrpSpPr/>
          <p:nvPr/>
        </p:nvGrpSpPr>
        <p:grpSpPr>
          <a:xfrm>
            <a:off x="0" y="6324600"/>
            <a:ext cx="9144000" cy="568325"/>
            <a:chOff x="0" y="6324600"/>
            <a:chExt cx="9144000" cy="568325"/>
          </a:xfrm>
        </p:grpSpPr>
        <p:sp>
          <p:nvSpPr>
            <p:cNvPr id="1135" name="Google Shape;1135;p37"/>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136" name="Google Shape;1136;p37"/>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137" name="Google Shape;1137;p37"/>
          <p:cNvSpPr/>
          <p:nvPr/>
        </p:nvSpPr>
        <p:spPr>
          <a:xfrm>
            <a:off x="838200" y="2819400"/>
            <a:ext cx="457200" cy="4572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38" name="Google Shape;1138;p37"/>
          <p:cNvSpPr/>
          <p:nvPr/>
        </p:nvSpPr>
        <p:spPr>
          <a:xfrm>
            <a:off x="838200" y="838200"/>
            <a:ext cx="457200" cy="457200"/>
          </a:xfrm>
          <a:prstGeom prst="ellipse">
            <a:avLst/>
          </a:prstGeom>
          <a:solidFill>
            <a:srgbClr val="C9FFBE"/>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39" name="Google Shape;1139;p37"/>
          <p:cNvSpPr/>
          <p:nvPr/>
        </p:nvSpPr>
        <p:spPr>
          <a:xfrm>
            <a:off x="838200" y="1524000"/>
            <a:ext cx="457200" cy="457200"/>
          </a:xfrm>
          <a:prstGeom prst="ellipse">
            <a:avLst/>
          </a:prstGeom>
          <a:solidFill>
            <a:srgbClr val="C9FFBE"/>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40" name="Google Shape;1140;p37"/>
          <p:cNvSpPr/>
          <p:nvPr/>
        </p:nvSpPr>
        <p:spPr>
          <a:xfrm>
            <a:off x="2667000" y="762000"/>
            <a:ext cx="457200" cy="457200"/>
          </a:xfrm>
          <a:prstGeom prst="ellipse">
            <a:avLst/>
          </a:prstGeom>
          <a:solidFill>
            <a:srgbClr val="C9FFBE"/>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41" name="Google Shape;1141;p37"/>
          <p:cNvSpPr/>
          <p:nvPr/>
        </p:nvSpPr>
        <p:spPr>
          <a:xfrm>
            <a:off x="2667000" y="1447800"/>
            <a:ext cx="457200" cy="457200"/>
          </a:xfrm>
          <a:prstGeom prst="ellipse">
            <a:avLst/>
          </a:prstGeom>
          <a:solidFill>
            <a:srgbClr val="C9FFBE"/>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42" name="Google Shape;1142;p37"/>
          <p:cNvSpPr/>
          <p:nvPr/>
        </p:nvSpPr>
        <p:spPr>
          <a:xfrm>
            <a:off x="838200" y="2209800"/>
            <a:ext cx="457200" cy="4572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43" name="Google Shape;1143;p37"/>
          <p:cNvSpPr/>
          <p:nvPr/>
        </p:nvSpPr>
        <p:spPr>
          <a:xfrm>
            <a:off x="2667000" y="2133600"/>
            <a:ext cx="457200" cy="4572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44" name="Google Shape;1144;p37"/>
          <p:cNvSpPr/>
          <p:nvPr/>
        </p:nvSpPr>
        <p:spPr>
          <a:xfrm>
            <a:off x="2667000" y="2819400"/>
            <a:ext cx="457200" cy="4572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grpSp>
        <p:nvGrpSpPr>
          <p:cNvPr id="1145" name="Google Shape;1145;p37"/>
          <p:cNvGrpSpPr/>
          <p:nvPr/>
        </p:nvGrpSpPr>
        <p:grpSpPr>
          <a:xfrm>
            <a:off x="838200" y="3429000"/>
            <a:ext cx="457200" cy="461963"/>
            <a:chOff x="5181600" y="533400"/>
            <a:chExt cx="533400" cy="538609"/>
          </a:xfrm>
        </p:grpSpPr>
        <p:sp>
          <p:nvSpPr>
            <p:cNvPr id="1146" name="Google Shape;1146;p37"/>
            <p:cNvSpPr/>
            <p:nvPr/>
          </p:nvSpPr>
          <p:spPr>
            <a:xfrm>
              <a:off x="5181600" y="533400"/>
              <a:ext cx="533400" cy="533056"/>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47" name="Google Shape;1147;p37"/>
            <p:cNvSpPr txBox="1"/>
            <p:nvPr/>
          </p:nvSpPr>
          <p:spPr>
            <a:xfrm>
              <a:off x="5225534" y="533400"/>
              <a:ext cx="489466" cy="5386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1148" name="Google Shape;1148;p37"/>
          <p:cNvGrpSpPr/>
          <p:nvPr/>
        </p:nvGrpSpPr>
        <p:grpSpPr>
          <a:xfrm>
            <a:off x="838200" y="4038600"/>
            <a:ext cx="457200" cy="461963"/>
            <a:chOff x="5181600" y="533400"/>
            <a:chExt cx="533400" cy="538609"/>
          </a:xfrm>
        </p:grpSpPr>
        <p:sp>
          <p:nvSpPr>
            <p:cNvPr id="1149" name="Google Shape;1149;p37"/>
            <p:cNvSpPr/>
            <p:nvPr/>
          </p:nvSpPr>
          <p:spPr>
            <a:xfrm>
              <a:off x="5181600" y="533400"/>
              <a:ext cx="533400" cy="533056"/>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50" name="Google Shape;1150;p37"/>
            <p:cNvSpPr txBox="1"/>
            <p:nvPr/>
          </p:nvSpPr>
          <p:spPr>
            <a:xfrm>
              <a:off x="5225534" y="533400"/>
              <a:ext cx="489466" cy="5386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1151" name="Google Shape;1151;p37"/>
          <p:cNvGrpSpPr/>
          <p:nvPr/>
        </p:nvGrpSpPr>
        <p:grpSpPr>
          <a:xfrm>
            <a:off x="2667000" y="3429000"/>
            <a:ext cx="457200" cy="461963"/>
            <a:chOff x="5181600" y="533400"/>
            <a:chExt cx="533400" cy="538609"/>
          </a:xfrm>
        </p:grpSpPr>
        <p:sp>
          <p:nvSpPr>
            <p:cNvPr id="1152" name="Google Shape;1152;p37"/>
            <p:cNvSpPr/>
            <p:nvPr/>
          </p:nvSpPr>
          <p:spPr>
            <a:xfrm>
              <a:off x="5181600" y="533400"/>
              <a:ext cx="533400" cy="533056"/>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53" name="Google Shape;1153;p37"/>
            <p:cNvSpPr txBox="1"/>
            <p:nvPr/>
          </p:nvSpPr>
          <p:spPr>
            <a:xfrm>
              <a:off x="5225534" y="533400"/>
              <a:ext cx="489466" cy="5386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1154" name="Google Shape;1154;p37"/>
          <p:cNvGrpSpPr/>
          <p:nvPr/>
        </p:nvGrpSpPr>
        <p:grpSpPr>
          <a:xfrm>
            <a:off x="2667000" y="4038600"/>
            <a:ext cx="457200" cy="461963"/>
            <a:chOff x="5181600" y="533400"/>
            <a:chExt cx="533400" cy="538609"/>
          </a:xfrm>
        </p:grpSpPr>
        <p:sp>
          <p:nvSpPr>
            <p:cNvPr id="1155" name="Google Shape;1155;p37"/>
            <p:cNvSpPr/>
            <p:nvPr/>
          </p:nvSpPr>
          <p:spPr>
            <a:xfrm>
              <a:off x="5181600" y="533400"/>
              <a:ext cx="533400" cy="533056"/>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56" name="Google Shape;1156;p37"/>
            <p:cNvSpPr txBox="1"/>
            <p:nvPr/>
          </p:nvSpPr>
          <p:spPr>
            <a:xfrm>
              <a:off x="5225534" y="533400"/>
              <a:ext cx="489466" cy="5386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1157" name="Google Shape;1157;p37"/>
          <p:cNvSpPr/>
          <p:nvPr/>
        </p:nvSpPr>
        <p:spPr>
          <a:xfrm>
            <a:off x="838200" y="4572000"/>
            <a:ext cx="457200" cy="457200"/>
          </a:xfrm>
          <a:prstGeom prst="ellipse">
            <a:avLst/>
          </a:prstGeom>
          <a:solidFill>
            <a:srgbClr val="C2FFFE"/>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58" name="Google Shape;1158;p37"/>
          <p:cNvSpPr txBox="1"/>
          <p:nvPr/>
        </p:nvSpPr>
        <p:spPr>
          <a:xfrm>
            <a:off x="-838200" y="4572000"/>
            <a:ext cx="4191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59" name="Google Shape;1159;p37"/>
          <p:cNvSpPr/>
          <p:nvPr/>
        </p:nvSpPr>
        <p:spPr>
          <a:xfrm>
            <a:off x="838200" y="5257800"/>
            <a:ext cx="457200" cy="457200"/>
          </a:xfrm>
          <a:prstGeom prst="ellipse">
            <a:avLst/>
          </a:prstGeom>
          <a:solidFill>
            <a:srgbClr val="C2FFFE"/>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60" name="Google Shape;1160;p37"/>
          <p:cNvSpPr/>
          <p:nvPr/>
        </p:nvSpPr>
        <p:spPr>
          <a:xfrm>
            <a:off x="2667000" y="4648200"/>
            <a:ext cx="457200" cy="457200"/>
          </a:xfrm>
          <a:prstGeom prst="ellipse">
            <a:avLst/>
          </a:prstGeom>
          <a:solidFill>
            <a:srgbClr val="C2FFFE"/>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61" name="Google Shape;1161;p37"/>
          <p:cNvSpPr/>
          <p:nvPr/>
        </p:nvSpPr>
        <p:spPr>
          <a:xfrm>
            <a:off x="2667000" y="5257800"/>
            <a:ext cx="457200" cy="457200"/>
          </a:xfrm>
          <a:prstGeom prst="ellipse">
            <a:avLst/>
          </a:prstGeom>
          <a:solidFill>
            <a:srgbClr val="C2FFFE"/>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162" name="Google Shape;1162;p37"/>
          <p:cNvSpPr txBox="1"/>
          <p:nvPr>
            <p:ph idx="1" type="body"/>
          </p:nvPr>
        </p:nvSpPr>
        <p:spPr>
          <a:xfrm>
            <a:off x="4419600" y="685800"/>
            <a:ext cx="1447800" cy="609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a:t>( </a:t>
            </a:r>
            <a:r>
              <a:rPr b="1" lang="en-US" sz="2800"/>
              <a:t>16</a:t>
            </a:r>
            <a:r>
              <a:rPr b="1" lang="en-US"/>
              <a:t> )</a:t>
            </a:r>
            <a:endParaRPr/>
          </a:p>
        </p:txBody>
      </p:sp>
      <p:sp>
        <p:nvSpPr>
          <p:cNvPr id="1163" name="Google Shape;1163;p37"/>
          <p:cNvSpPr txBox="1"/>
          <p:nvPr/>
        </p:nvSpPr>
        <p:spPr>
          <a:xfrm>
            <a:off x="4419600" y="1295400"/>
            <a:ext cx="1447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3200"/>
              <a:buFont typeface="Arial"/>
              <a:buNone/>
            </a:pPr>
            <a:r>
              <a:rPr b="0" i="0" lang="en-US" sz="3200" u="none" cap="none" strike="noStrike">
                <a:solidFill>
                  <a:srgbClr val="0000FF"/>
                </a:solidFill>
                <a:latin typeface="Arial"/>
                <a:ea typeface="Arial"/>
                <a:cs typeface="Arial"/>
                <a:sym typeface="Arial"/>
              </a:rPr>
              <a:t>(</a:t>
            </a:r>
            <a:r>
              <a:rPr b="1" i="0" lang="en-US" sz="2800" u="none" cap="none" strike="noStrike">
                <a:solidFill>
                  <a:srgbClr val="0000FF"/>
                </a:solidFill>
                <a:latin typeface="Arial"/>
                <a:ea typeface="Arial"/>
                <a:cs typeface="Arial"/>
                <a:sym typeface="Arial"/>
              </a:rPr>
              <a:t>-4+ 4j</a:t>
            </a:r>
            <a:r>
              <a:rPr b="0" i="0" lang="en-US" sz="3200" u="none" cap="none" strike="noStrike">
                <a:solidFill>
                  <a:srgbClr val="0000FF"/>
                </a:solidFill>
                <a:latin typeface="Arial"/>
                <a:ea typeface="Arial"/>
                <a:cs typeface="Arial"/>
                <a:sym typeface="Arial"/>
              </a:rPr>
              <a:t>)</a:t>
            </a:r>
            <a:endParaRPr/>
          </a:p>
        </p:txBody>
      </p:sp>
      <p:sp>
        <p:nvSpPr>
          <p:cNvPr id="1164" name="Google Shape;1164;p37"/>
          <p:cNvSpPr txBox="1"/>
          <p:nvPr/>
        </p:nvSpPr>
        <p:spPr>
          <a:xfrm>
            <a:off x="4419600" y="1981200"/>
            <a:ext cx="12954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 </a:t>
            </a:r>
            <a:r>
              <a:rPr b="1" i="0" lang="en-US" sz="2800" u="none" cap="none" strike="noStrike">
                <a:solidFill>
                  <a:schemeClr val="dk1"/>
                </a:solidFill>
                <a:latin typeface="Arial"/>
                <a:ea typeface="Arial"/>
                <a:cs typeface="Arial"/>
                <a:sym typeface="Arial"/>
              </a:rPr>
              <a:t>4</a:t>
            </a:r>
            <a:r>
              <a:rPr b="0" i="0" lang="en-US" sz="3200" u="none" cap="none" strike="noStrike">
                <a:solidFill>
                  <a:schemeClr val="dk1"/>
                </a:solidFill>
                <a:latin typeface="Arial"/>
                <a:ea typeface="Arial"/>
                <a:cs typeface="Arial"/>
                <a:sym typeface="Arial"/>
              </a:rPr>
              <a:t> )</a:t>
            </a:r>
            <a:endParaRPr/>
          </a:p>
        </p:txBody>
      </p:sp>
      <p:sp>
        <p:nvSpPr>
          <p:cNvPr id="1165" name="Google Shape;1165;p37"/>
          <p:cNvSpPr txBox="1"/>
          <p:nvPr/>
        </p:nvSpPr>
        <p:spPr>
          <a:xfrm>
            <a:off x="4419600" y="3200400"/>
            <a:ext cx="13716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r>
              <a:rPr b="1" i="0" lang="en-US" sz="2800" u="none" cap="none" strike="noStrike">
                <a:solidFill>
                  <a:schemeClr val="dk1"/>
                </a:solidFill>
                <a:latin typeface="Arial"/>
                <a:ea typeface="Arial"/>
                <a:cs typeface="Arial"/>
                <a:sym typeface="Arial"/>
              </a:rPr>
              <a:t>20</a:t>
            </a:r>
            <a:r>
              <a:rPr b="0" i="0" lang="en-US" sz="3200" u="none" cap="none" strike="noStrike">
                <a:solidFill>
                  <a:schemeClr val="dk1"/>
                </a:solidFill>
                <a:latin typeface="Arial"/>
                <a:ea typeface="Arial"/>
                <a:cs typeface="Arial"/>
                <a:sym typeface="Arial"/>
              </a:rPr>
              <a:t> )</a:t>
            </a:r>
            <a:endParaRPr/>
          </a:p>
        </p:txBody>
      </p:sp>
      <p:sp>
        <p:nvSpPr>
          <p:cNvPr id="1166" name="Google Shape;1166;p37"/>
          <p:cNvSpPr txBox="1"/>
          <p:nvPr/>
        </p:nvSpPr>
        <p:spPr>
          <a:xfrm>
            <a:off x="4419600" y="3810000"/>
            <a:ext cx="12192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3200"/>
              <a:buFont typeface="Arial"/>
              <a:buNone/>
            </a:pPr>
            <a:r>
              <a:rPr b="0" i="0" lang="en-US" sz="3200" u="none" cap="none" strike="noStrike">
                <a:solidFill>
                  <a:srgbClr val="800000"/>
                </a:solidFill>
                <a:latin typeface="Arial"/>
                <a:ea typeface="Arial"/>
                <a:cs typeface="Arial"/>
                <a:sym typeface="Arial"/>
              </a:rPr>
              <a:t>(</a:t>
            </a:r>
            <a:r>
              <a:rPr b="1" i="0" lang="en-US" sz="2300" u="none" cap="none" strike="noStrike">
                <a:solidFill>
                  <a:srgbClr val="800000"/>
                </a:solidFill>
                <a:latin typeface="Arial"/>
                <a:ea typeface="Arial"/>
                <a:cs typeface="Arial"/>
                <a:sym typeface="Arial"/>
              </a:rPr>
              <a:t>-4+ 4j</a:t>
            </a:r>
            <a:r>
              <a:rPr b="0" i="0" lang="en-US" sz="3200" u="none" cap="none" strike="noStrike">
                <a:solidFill>
                  <a:srgbClr val="800000"/>
                </a:solidFill>
                <a:latin typeface="Arial"/>
                <a:ea typeface="Arial"/>
                <a:cs typeface="Arial"/>
                <a:sym typeface="Arial"/>
              </a:rPr>
              <a:t>) </a:t>
            </a:r>
            <a:endParaRPr/>
          </a:p>
        </p:txBody>
      </p:sp>
      <p:sp>
        <p:nvSpPr>
          <p:cNvPr id="1167" name="Google Shape;1167;p37"/>
          <p:cNvSpPr txBox="1"/>
          <p:nvPr/>
        </p:nvSpPr>
        <p:spPr>
          <a:xfrm>
            <a:off x="4419600" y="5105400"/>
            <a:ext cx="11430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3200"/>
              <a:buFont typeface="Arial"/>
              <a:buNone/>
            </a:pPr>
            <a:r>
              <a:rPr b="0" i="0" lang="en-US" sz="3200" u="none" cap="none" strike="noStrike">
                <a:solidFill>
                  <a:srgbClr val="800000"/>
                </a:solidFill>
                <a:latin typeface="Arial"/>
                <a:ea typeface="Arial"/>
                <a:cs typeface="Arial"/>
                <a:sym typeface="Arial"/>
              </a:rPr>
              <a:t>(</a:t>
            </a:r>
            <a:r>
              <a:rPr b="1" i="0" lang="en-US" sz="2200" u="none" cap="none" strike="noStrike">
                <a:solidFill>
                  <a:srgbClr val="800000"/>
                </a:solidFill>
                <a:latin typeface="Arial"/>
                <a:ea typeface="Arial"/>
                <a:cs typeface="Arial"/>
                <a:sym typeface="Arial"/>
              </a:rPr>
              <a:t>-4- 4j</a:t>
            </a:r>
            <a:r>
              <a:rPr b="0" i="0" lang="en-US" sz="3200" u="none" cap="none" strike="noStrike">
                <a:solidFill>
                  <a:srgbClr val="800000"/>
                </a:solidFill>
                <a:latin typeface="Arial"/>
                <a:ea typeface="Arial"/>
                <a:cs typeface="Arial"/>
                <a:sym typeface="Arial"/>
              </a:rPr>
              <a:t>)</a:t>
            </a:r>
            <a:endParaRPr/>
          </a:p>
        </p:txBody>
      </p:sp>
      <p:sp>
        <p:nvSpPr>
          <p:cNvPr id="1168" name="Google Shape;1168;p37"/>
          <p:cNvSpPr txBox="1"/>
          <p:nvPr/>
        </p:nvSpPr>
        <p:spPr>
          <a:xfrm>
            <a:off x="4419600" y="4495800"/>
            <a:ext cx="12192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 </a:t>
            </a:r>
            <a:r>
              <a:rPr b="1" i="0" lang="en-US" sz="2800" u="none" cap="none" strike="noStrike">
                <a:solidFill>
                  <a:schemeClr val="dk1"/>
                </a:solidFill>
                <a:latin typeface="Arial"/>
                <a:ea typeface="Arial"/>
                <a:cs typeface="Arial"/>
                <a:sym typeface="Arial"/>
              </a:rPr>
              <a:t>4</a:t>
            </a:r>
            <a:r>
              <a:rPr b="0" i="0" lang="en-US" sz="3200" u="none" cap="none" strike="noStrike">
                <a:solidFill>
                  <a:schemeClr val="dk1"/>
                </a:solidFill>
                <a:latin typeface="Arial"/>
                <a:ea typeface="Arial"/>
                <a:cs typeface="Arial"/>
                <a:sym typeface="Arial"/>
              </a:rPr>
              <a:t> )</a:t>
            </a:r>
            <a:endParaRPr/>
          </a:p>
        </p:txBody>
      </p:sp>
      <p:sp>
        <p:nvSpPr>
          <p:cNvPr id="1169" name="Google Shape;1169;p37"/>
          <p:cNvSpPr/>
          <p:nvPr/>
        </p:nvSpPr>
        <p:spPr>
          <a:xfrm>
            <a:off x="152400" y="0"/>
            <a:ext cx="5943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Given x[n] = { 1, 2, 3, 4, 5, 6, 7, 8 } </a:t>
            </a:r>
            <a:endParaRPr b="0" i="0" sz="2800" u="none" cap="none" strike="noStrike">
              <a:solidFill>
                <a:schemeClr val="dk1"/>
              </a:solidFill>
              <a:latin typeface="Arial"/>
              <a:ea typeface="Arial"/>
              <a:cs typeface="Arial"/>
              <a:sym typeface="Arial"/>
            </a:endParaRPr>
          </a:p>
        </p:txBody>
      </p:sp>
      <p:sp>
        <p:nvSpPr>
          <p:cNvPr id="1170" name="Google Shape;1170;p37"/>
          <p:cNvSpPr/>
          <p:nvPr/>
        </p:nvSpPr>
        <p:spPr>
          <a:xfrm>
            <a:off x="874713" y="777875"/>
            <a:ext cx="358775"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1</a:t>
            </a:r>
            <a:endParaRPr b="0" i="0" sz="2800" u="none" cap="none" strike="noStrike">
              <a:solidFill>
                <a:schemeClr val="dk1"/>
              </a:solidFill>
              <a:latin typeface="Arial"/>
              <a:ea typeface="Arial"/>
              <a:cs typeface="Arial"/>
              <a:sym typeface="Arial"/>
            </a:endParaRPr>
          </a:p>
        </p:txBody>
      </p:sp>
      <p:sp>
        <p:nvSpPr>
          <p:cNvPr id="1171" name="Google Shape;1171;p37"/>
          <p:cNvSpPr/>
          <p:nvPr/>
        </p:nvSpPr>
        <p:spPr>
          <a:xfrm>
            <a:off x="874713" y="3397250"/>
            <a:ext cx="358775" cy="522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2</a:t>
            </a:r>
            <a:endParaRPr b="0" i="0" sz="2800" u="none" cap="none" strike="noStrike">
              <a:solidFill>
                <a:schemeClr val="dk1"/>
              </a:solidFill>
              <a:latin typeface="Arial"/>
              <a:ea typeface="Arial"/>
              <a:cs typeface="Arial"/>
              <a:sym typeface="Arial"/>
            </a:endParaRPr>
          </a:p>
        </p:txBody>
      </p:sp>
      <p:sp>
        <p:nvSpPr>
          <p:cNvPr id="1172" name="Google Shape;1172;p37"/>
          <p:cNvSpPr/>
          <p:nvPr/>
        </p:nvSpPr>
        <p:spPr>
          <a:xfrm>
            <a:off x="860425" y="2143125"/>
            <a:ext cx="358775"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3</a:t>
            </a:r>
            <a:endParaRPr b="0" i="0" sz="2800" u="none" cap="none" strike="noStrike">
              <a:solidFill>
                <a:schemeClr val="dk1"/>
              </a:solidFill>
              <a:latin typeface="Arial"/>
              <a:ea typeface="Arial"/>
              <a:cs typeface="Arial"/>
              <a:sym typeface="Arial"/>
            </a:endParaRPr>
          </a:p>
        </p:txBody>
      </p:sp>
      <p:sp>
        <p:nvSpPr>
          <p:cNvPr id="1173" name="Google Shape;1173;p37"/>
          <p:cNvSpPr/>
          <p:nvPr/>
        </p:nvSpPr>
        <p:spPr>
          <a:xfrm>
            <a:off x="914400" y="1466850"/>
            <a:ext cx="358775"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5</a:t>
            </a:r>
            <a:endParaRPr b="0" i="0" sz="2800" u="none" cap="none" strike="noStrike">
              <a:solidFill>
                <a:schemeClr val="dk1"/>
              </a:solidFill>
              <a:latin typeface="Arial"/>
              <a:ea typeface="Arial"/>
              <a:cs typeface="Arial"/>
              <a:sym typeface="Arial"/>
            </a:endParaRPr>
          </a:p>
        </p:txBody>
      </p:sp>
      <p:sp>
        <p:nvSpPr>
          <p:cNvPr id="1174" name="Google Shape;1174;p37"/>
          <p:cNvSpPr/>
          <p:nvPr/>
        </p:nvSpPr>
        <p:spPr>
          <a:xfrm>
            <a:off x="860425" y="3962400"/>
            <a:ext cx="358775"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6</a:t>
            </a:r>
            <a:endParaRPr b="0" i="0" sz="2800" u="none" cap="none" strike="noStrike">
              <a:solidFill>
                <a:schemeClr val="dk1"/>
              </a:solidFill>
              <a:latin typeface="Arial"/>
              <a:ea typeface="Arial"/>
              <a:cs typeface="Arial"/>
              <a:sym typeface="Arial"/>
            </a:endParaRPr>
          </a:p>
        </p:txBody>
      </p:sp>
      <p:sp>
        <p:nvSpPr>
          <p:cNvPr id="1175" name="Google Shape;1175;p37"/>
          <p:cNvSpPr/>
          <p:nvPr/>
        </p:nvSpPr>
        <p:spPr>
          <a:xfrm>
            <a:off x="838200" y="4505325"/>
            <a:ext cx="358775"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4</a:t>
            </a:r>
            <a:endParaRPr b="0" i="0" sz="2800" u="none" cap="none" strike="noStrike">
              <a:solidFill>
                <a:schemeClr val="dk1"/>
              </a:solidFill>
              <a:latin typeface="Arial"/>
              <a:ea typeface="Arial"/>
              <a:cs typeface="Arial"/>
              <a:sym typeface="Arial"/>
            </a:endParaRPr>
          </a:p>
        </p:txBody>
      </p:sp>
      <p:sp>
        <p:nvSpPr>
          <p:cNvPr id="1176" name="Google Shape;1176;p37"/>
          <p:cNvSpPr/>
          <p:nvPr/>
        </p:nvSpPr>
        <p:spPr>
          <a:xfrm>
            <a:off x="871538" y="2787650"/>
            <a:ext cx="358775" cy="522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7</a:t>
            </a:r>
            <a:endParaRPr b="0" i="0" sz="2800" u="none" cap="none" strike="noStrike">
              <a:solidFill>
                <a:schemeClr val="dk1"/>
              </a:solidFill>
              <a:latin typeface="Arial"/>
              <a:ea typeface="Arial"/>
              <a:cs typeface="Arial"/>
              <a:sym typeface="Arial"/>
            </a:endParaRPr>
          </a:p>
        </p:txBody>
      </p:sp>
      <p:sp>
        <p:nvSpPr>
          <p:cNvPr id="1177" name="Google Shape;1177;p37"/>
          <p:cNvSpPr/>
          <p:nvPr/>
        </p:nvSpPr>
        <p:spPr>
          <a:xfrm>
            <a:off x="860425" y="5181600"/>
            <a:ext cx="358775"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8</a:t>
            </a:r>
            <a:endParaRPr b="0" i="0" sz="2800" u="none" cap="none" strike="noStrike">
              <a:solidFill>
                <a:schemeClr val="dk1"/>
              </a:solidFill>
              <a:latin typeface="Arial"/>
              <a:ea typeface="Arial"/>
              <a:cs typeface="Arial"/>
              <a:sym typeface="Arial"/>
            </a:endParaRPr>
          </a:p>
        </p:txBody>
      </p:sp>
      <p:sp>
        <p:nvSpPr>
          <p:cNvPr id="1178" name="Google Shape;1178;p37"/>
          <p:cNvSpPr/>
          <p:nvPr/>
        </p:nvSpPr>
        <p:spPr>
          <a:xfrm>
            <a:off x="2689225" y="695325"/>
            <a:ext cx="358775"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6</a:t>
            </a:r>
            <a:endParaRPr b="0" i="0" sz="2800" u="none" cap="none" strike="noStrike">
              <a:solidFill>
                <a:schemeClr val="dk1"/>
              </a:solidFill>
              <a:latin typeface="Arial"/>
              <a:ea typeface="Arial"/>
              <a:cs typeface="Arial"/>
              <a:sym typeface="Arial"/>
            </a:endParaRPr>
          </a:p>
        </p:txBody>
      </p:sp>
      <p:sp>
        <p:nvSpPr>
          <p:cNvPr id="1179" name="Google Shape;1179;p37"/>
          <p:cNvSpPr/>
          <p:nvPr/>
        </p:nvSpPr>
        <p:spPr>
          <a:xfrm>
            <a:off x="2667000" y="1443038"/>
            <a:ext cx="4572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00099"/>
                </a:solidFill>
                <a:latin typeface="Arial"/>
                <a:ea typeface="Arial"/>
                <a:cs typeface="Arial"/>
                <a:sym typeface="Arial"/>
              </a:rPr>
              <a:t>-4</a:t>
            </a:r>
            <a:endParaRPr b="0" i="0" sz="2400" u="none" cap="none" strike="noStrike">
              <a:solidFill>
                <a:schemeClr val="dk1"/>
              </a:solidFill>
              <a:latin typeface="Arial"/>
              <a:ea typeface="Arial"/>
              <a:cs typeface="Arial"/>
              <a:sym typeface="Arial"/>
            </a:endParaRPr>
          </a:p>
        </p:txBody>
      </p:sp>
      <p:sp>
        <p:nvSpPr>
          <p:cNvPr id="1180" name="Google Shape;1180;p37"/>
          <p:cNvSpPr/>
          <p:nvPr/>
        </p:nvSpPr>
        <p:spPr>
          <a:xfrm>
            <a:off x="2619375" y="2109788"/>
            <a:ext cx="5334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00099"/>
                </a:solidFill>
                <a:latin typeface="Arial"/>
                <a:ea typeface="Arial"/>
                <a:cs typeface="Arial"/>
                <a:sym typeface="Arial"/>
              </a:rPr>
              <a:t>10</a:t>
            </a:r>
            <a:endParaRPr b="0" i="0" sz="2400" u="none" cap="none" strike="noStrike">
              <a:solidFill>
                <a:schemeClr val="dk1"/>
              </a:solidFill>
              <a:latin typeface="Arial"/>
              <a:ea typeface="Arial"/>
              <a:cs typeface="Arial"/>
              <a:sym typeface="Arial"/>
            </a:endParaRPr>
          </a:p>
        </p:txBody>
      </p:sp>
      <p:sp>
        <p:nvSpPr>
          <p:cNvPr id="1181" name="Google Shape;1181;p37"/>
          <p:cNvSpPr/>
          <p:nvPr/>
        </p:nvSpPr>
        <p:spPr>
          <a:xfrm>
            <a:off x="2667000" y="2800350"/>
            <a:ext cx="4572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00099"/>
                </a:solidFill>
                <a:latin typeface="Arial"/>
                <a:ea typeface="Arial"/>
                <a:cs typeface="Arial"/>
                <a:sym typeface="Arial"/>
              </a:rPr>
              <a:t>4j</a:t>
            </a:r>
            <a:endParaRPr b="0" i="0" sz="2400" u="none" cap="none" strike="noStrike">
              <a:solidFill>
                <a:schemeClr val="dk1"/>
              </a:solidFill>
              <a:latin typeface="Arial"/>
              <a:ea typeface="Arial"/>
              <a:cs typeface="Arial"/>
              <a:sym typeface="Arial"/>
            </a:endParaRPr>
          </a:p>
        </p:txBody>
      </p:sp>
      <p:sp>
        <p:nvSpPr>
          <p:cNvPr id="1182" name="Google Shape;1182;p37"/>
          <p:cNvSpPr/>
          <p:nvPr/>
        </p:nvSpPr>
        <p:spPr>
          <a:xfrm>
            <a:off x="2728913" y="3409950"/>
            <a:ext cx="4572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00099"/>
                </a:solidFill>
                <a:latin typeface="Arial"/>
                <a:ea typeface="Arial"/>
                <a:cs typeface="Arial"/>
                <a:sym typeface="Arial"/>
              </a:rPr>
              <a:t>8</a:t>
            </a:r>
            <a:endParaRPr b="0" i="0" sz="2400" u="none" cap="none" strike="noStrike">
              <a:solidFill>
                <a:schemeClr val="dk1"/>
              </a:solidFill>
              <a:latin typeface="Arial"/>
              <a:ea typeface="Arial"/>
              <a:cs typeface="Arial"/>
              <a:sym typeface="Arial"/>
            </a:endParaRPr>
          </a:p>
        </p:txBody>
      </p:sp>
      <p:sp>
        <p:nvSpPr>
          <p:cNvPr id="1183" name="Google Shape;1183;p37"/>
          <p:cNvSpPr/>
          <p:nvPr/>
        </p:nvSpPr>
        <p:spPr>
          <a:xfrm>
            <a:off x="2633663" y="4005263"/>
            <a:ext cx="457200" cy="4603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00099"/>
                </a:solidFill>
                <a:latin typeface="Arial"/>
                <a:ea typeface="Arial"/>
                <a:cs typeface="Arial"/>
                <a:sym typeface="Arial"/>
              </a:rPr>
              <a:t>-4</a:t>
            </a:r>
            <a:endParaRPr b="0" i="0" sz="2400" u="none" cap="none" strike="noStrike">
              <a:solidFill>
                <a:schemeClr val="dk1"/>
              </a:solidFill>
              <a:latin typeface="Arial"/>
              <a:ea typeface="Arial"/>
              <a:cs typeface="Arial"/>
              <a:sym typeface="Arial"/>
            </a:endParaRPr>
          </a:p>
        </p:txBody>
      </p:sp>
      <p:sp>
        <p:nvSpPr>
          <p:cNvPr id="1184" name="Google Shape;1184;p37"/>
          <p:cNvSpPr/>
          <p:nvPr/>
        </p:nvSpPr>
        <p:spPr>
          <a:xfrm>
            <a:off x="2633663" y="4657725"/>
            <a:ext cx="533400" cy="43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200" u="none" cap="none" strike="noStrike">
                <a:solidFill>
                  <a:srgbClr val="000099"/>
                </a:solidFill>
                <a:latin typeface="Arial"/>
                <a:ea typeface="Arial"/>
                <a:cs typeface="Arial"/>
                <a:sym typeface="Arial"/>
              </a:rPr>
              <a:t>12</a:t>
            </a:r>
            <a:endParaRPr b="0" i="0" sz="2200" u="none" cap="none" strike="noStrike">
              <a:solidFill>
                <a:schemeClr val="dk1"/>
              </a:solidFill>
              <a:latin typeface="Arial"/>
              <a:ea typeface="Arial"/>
              <a:cs typeface="Arial"/>
              <a:sym typeface="Arial"/>
            </a:endParaRPr>
          </a:p>
        </p:txBody>
      </p:sp>
      <p:sp>
        <p:nvSpPr>
          <p:cNvPr id="1185" name="Google Shape;1185;p37"/>
          <p:cNvSpPr/>
          <p:nvPr/>
        </p:nvSpPr>
        <p:spPr>
          <a:xfrm>
            <a:off x="2681288" y="5210175"/>
            <a:ext cx="4572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00099"/>
                </a:solidFill>
                <a:latin typeface="Arial"/>
                <a:ea typeface="Arial"/>
                <a:cs typeface="Arial"/>
                <a:sym typeface="Arial"/>
              </a:rPr>
              <a:t>4j</a:t>
            </a:r>
            <a:endParaRPr b="0" i="0" sz="2400" u="none" cap="none" strike="noStrike">
              <a:solidFill>
                <a:schemeClr val="dk1"/>
              </a:solidFill>
              <a:latin typeface="Arial"/>
              <a:ea typeface="Arial"/>
              <a:cs typeface="Arial"/>
              <a:sym typeface="Arial"/>
            </a:endParaRPr>
          </a:p>
        </p:txBody>
      </p:sp>
      <p:sp>
        <p:nvSpPr>
          <p:cNvPr id="1186" name="Google Shape;1186;p37"/>
          <p:cNvSpPr txBox="1"/>
          <p:nvPr/>
        </p:nvSpPr>
        <p:spPr>
          <a:xfrm>
            <a:off x="4419600" y="2590800"/>
            <a:ext cx="1447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3200"/>
              <a:buFont typeface="Arial"/>
              <a:buNone/>
            </a:pPr>
            <a:r>
              <a:rPr b="0" i="0" lang="en-US" sz="3200" u="none" cap="none" strike="noStrike">
                <a:solidFill>
                  <a:srgbClr val="0000FF"/>
                </a:solidFill>
                <a:latin typeface="Arial"/>
                <a:ea typeface="Arial"/>
                <a:cs typeface="Arial"/>
                <a:sym typeface="Arial"/>
              </a:rPr>
              <a:t>(</a:t>
            </a:r>
            <a:r>
              <a:rPr b="1" i="0" lang="en-US" sz="2800" u="none" cap="none" strike="noStrike">
                <a:solidFill>
                  <a:srgbClr val="0000FF"/>
                </a:solidFill>
                <a:latin typeface="Arial"/>
                <a:ea typeface="Arial"/>
                <a:cs typeface="Arial"/>
                <a:sym typeface="Arial"/>
              </a:rPr>
              <a:t>-4- 4j</a:t>
            </a:r>
            <a:r>
              <a:rPr b="0" i="0" lang="en-US" sz="3200" u="none" cap="none" strike="noStrike">
                <a:solidFill>
                  <a:srgbClr val="0000FF"/>
                </a:solidFill>
                <a:latin typeface="Arial"/>
                <a:ea typeface="Arial"/>
                <a:cs typeface="Arial"/>
                <a:sym typeface="Arial"/>
              </a:rPr>
              <a:t>)</a:t>
            </a:r>
            <a:endParaRPr/>
          </a:p>
        </p:txBody>
      </p:sp>
      <p:grpSp>
        <p:nvGrpSpPr>
          <p:cNvPr id="1187" name="Google Shape;1187;p37"/>
          <p:cNvGrpSpPr/>
          <p:nvPr/>
        </p:nvGrpSpPr>
        <p:grpSpPr>
          <a:xfrm>
            <a:off x="2133600" y="5380038"/>
            <a:ext cx="531813" cy="487362"/>
            <a:chOff x="3506788" y="5867400"/>
            <a:chExt cx="684212" cy="563563"/>
          </a:xfrm>
        </p:grpSpPr>
        <p:sp>
          <p:nvSpPr>
            <p:cNvPr id="1188" name="Google Shape;1188;p37"/>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1189" name="Google Shape;1189;p37"/>
            <p:cNvPicPr preferRelativeResize="0"/>
            <p:nvPr/>
          </p:nvPicPr>
          <p:blipFill rotWithShape="1">
            <a:blip r:embed="rId6">
              <a:alphaModFix/>
            </a:blip>
            <a:srcRect b="0" l="0" r="0" t="0"/>
            <a:stretch/>
          </p:blipFill>
          <p:spPr>
            <a:xfrm>
              <a:off x="3657600" y="5905500"/>
              <a:ext cx="317500" cy="419100"/>
            </a:xfrm>
            <a:prstGeom prst="rect">
              <a:avLst/>
            </a:prstGeom>
            <a:noFill/>
            <a:ln>
              <a:noFill/>
            </a:ln>
          </p:spPr>
        </p:pic>
      </p:grpSp>
      <p:grpSp>
        <p:nvGrpSpPr>
          <p:cNvPr id="1190" name="Google Shape;1190;p37"/>
          <p:cNvGrpSpPr/>
          <p:nvPr/>
        </p:nvGrpSpPr>
        <p:grpSpPr>
          <a:xfrm>
            <a:off x="2079625" y="2895600"/>
            <a:ext cx="531813" cy="487363"/>
            <a:chOff x="3506788" y="5867400"/>
            <a:chExt cx="684212" cy="563563"/>
          </a:xfrm>
        </p:grpSpPr>
        <p:sp>
          <p:nvSpPr>
            <p:cNvPr id="1191" name="Google Shape;1191;p37"/>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1192" name="Google Shape;1192;p37"/>
            <p:cNvPicPr preferRelativeResize="0"/>
            <p:nvPr/>
          </p:nvPicPr>
          <p:blipFill rotWithShape="1">
            <a:blip r:embed="rId6">
              <a:alphaModFix/>
            </a:blip>
            <a:srcRect b="0" l="0" r="0" t="0"/>
            <a:stretch/>
          </p:blipFill>
          <p:spPr>
            <a:xfrm>
              <a:off x="3657600" y="5905500"/>
              <a:ext cx="317500" cy="4191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500"/>
                                        <p:tgtEl>
                                          <p:spTgt spid="1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500"/>
                                        <p:tgtEl>
                                          <p:spTgt spid="1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500"/>
                                        <p:tgtEl>
                                          <p:spTgt spid="1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500"/>
                                        <p:tgtEl>
                                          <p:spTgt spid="1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500"/>
                                        <p:tgtEl>
                                          <p:spTgt spid="1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500"/>
                                        <p:tgtEl>
                                          <p:spTgt spid="1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500"/>
                                        <p:tgtEl>
                                          <p:spTgt spid="1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500"/>
                                        <p:tgtEl>
                                          <p:spTgt spid="1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500"/>
                                        <p:tgtEl>
                                          <p:spTgt spid="1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500"/>
                                        <p:tgtEl>
                                          <p:spTgt spid="1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500"/>
                                        <p:tgtEl>
                                          <p:spTgt spid="1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500"/>
                                        <p:tgtEl>
                                          <p:spTgt spid="1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500"/>
                                        <p:tgtEl>
                                          <p:spTgt spid="1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500"/>
                                        <p:tgtEl>
                                          <p:spTgt spid="1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500"/>
                                        <p:tgtEl>
                                          <p:spTgt spid="1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500"/>
                                        <p:tgtEl>
                                          <p:spTgt spid="1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2">
                                            <p:txEl>
                                              <p:pRg end="0" st="0"/>
                                            </p:txEl>
                                          </p:spTgt>
                                        </p:tgtEl>
                                        <p:attrNameLst>
                                          <p:attrName>style.visibility</p:attrName>
                                        </p:attrNameLst>
                                      </p:cBhvr>
                                      <p:to>
                                        <p:strVal val="visible"/>
                                      </p:to>
                                    </p:set>
                                    <p:animEffect filter="fade" transition="in">
                                      <p:cBhvr>
                                        <p:cTn dur="500"/>
                                        <p:tgtEl>
                                          <p:spTgt spid="1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500"/>
                                        <p:tgtEl>
                                          <p:spTgt spid="1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500"/>
                                        <p:tgtEl>
                                          <p:spTgt spid="1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500"/>
                                        <p:tgtEl>
                                          <p:spTgt spid="1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500"/>
                                        <p:tgtEl>
                                          <p:spTgt spid="1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500"/>
                                        <p:tgtEl>
                                          <p:spTgt spid="1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5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500"/>
                                        <p:tgtEl>
                                          <p:spTgt spid="1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38"/>
          <p:cNvSpPr txBox="1"/>
          <p:nvPr>
            <p:ph idx="12" type="sldNum"/>
          </p:nvPr>
        </p:nvSpPr>
        <p:spPr>
          <a:xfrm>
            <a:off x="8305800" y="6381750"/>
            <a:ext cx="609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1" i="0" lang="en-US" sz="1400" u="none" cap="none" strike="noStrike">
                <a:solidFill>
                  <a:schemeClr val="dk1"/>
                </a:solidFill>
                <a:latin typeface="Arial"/>
                <a:ea typeface="Arial"/>
                <a:cs typeface="Arial"/>
                <a:sym typeface="Arial"/>
              </a:rPr>
              <a:t>‹#›</a:t>
            </a:fld>
            <a:endParaRPr b="1" i="0" sz="1400" u="none" cap="none" strike="noStrike">
              <a:solidFill>
                <a:schemeClr val="dk1"/>
              </a:solidFill>
              <a:latin typeface="Arial"/>
              <a:ea typeface="Arial"/>
              <a:cs typeface="Arial"/>
              <a:sym typeface="Arial"/>
            </a:endParaRPr>
          </a:p>
        </p:txBody>
      </p:sp>
      <p:sp>
        <p:nvSpPr>
          <p:cNvPr id="1198" name="Google Shape;1198;p3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199" name="Google Shape;1199;p3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200" name="Google Shape;1200;p38"/>
          <p:cNvSpPr txBox="1"/>
          <p:nvPr/>
        </p:nvSpPr>
        <p:spPr>
          <a:xfrm>
            <a:off x="2438400" y="144463"/>
            <a:ext cx="2590800" cy="4778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457200" lvl="0" marL="457200" marR="0" rtl="0" algn="l">
              <a:spcBef>
                <a:spcPts val="1000"/>
              </a:spcBef>
              <a:spcAft>
                <a:spcPts val="0"/>
              </a:spcAft>
              <a:buClr>
                <a:schemeClr val="dk1"/>
              </a:buClr>
              <a:buSzPts val="2000"/>
              <a:buFont typeface="Calibri"/>
              <a:buAutoNum type="arabicParenBoth"/>
            </a:pPr>
            <a:r>
              <a:rPr b="1" i="0" lang="en-US" sz="2000" u="none" cap="none" strike="noStrike">
                <a:solidFill>
                  <a:schemeClr val="dk1"/>
                </a:solidFill>
                <a:latin typeface="Calibri"/>
                <a:ea typeface="Calibri"/>
                <a:cs typeface="Calibri"/>
                <a:sym typeface="Calibri"/>
              </a:rPr>
              <a:t>X[0]  =</a:t>
            </a:r>
            <a:endParaRPr/>
          </a:p>
          <a:p>
            <a:pPr indent="-209550" lvl="0" marL="228600" marR="0" rtl="0" algn="l">
              <a:spcBef>
                <a:spcPts val="1000"/>
              </a:spcBef>
              <a:spcAft>
                <a:spcPts val="0"/>
              </a:spcAft>
              <a:buClr>
                <a:schemeClr val="dk1"/>
              </a:buClr>
              <a:buSzPts val="300"/>
              <a:buFont typeface="Arial"/>
              <a:buNone/>
            </a:pPr>
            <a:r>
              <a:t/>
            </a:r>
            <a:endParaRPr b="1" i="0" sz="300" u="none" cap="none" strike="noStrike">
              <a:solidFill>
                <a:schemeClr val="dk1"/>
              </a:solidFill>
              <a:latin typeface="Calibri"/>
              <a:ea typeface="Calibri"/>
              <a:cs typeface="Calibri"/>
              <a:sym typeface="Calibri"/>
            </a:endParaRPr>
          </a:p>
        </p:txBody>
      </p:sp>
      <p:sp>
        <p:nvSpPr>
          <p:cNvPr id="1201" name="Google Shape;1201;p38"/>
          <p:cNvSpPr txBox="1"/>
          <p:nvPr/>
        </p:nvSpPr>
        <p:spPr>
          <a:xfrm>
            <a:off x="3352800" y="304800"/>
            <a:ext cx="17526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( 16 ) +  ( 20 ) </a:t>
            </a:r>
            <a:endParaRPr/>
          </a:p>
          <a:p>
            <a:pPr indent="-228600" lvl="0" marL="22860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sp>
        <p:nvSpPr>
          <p:cNvPr id="1202" name="Google Shape;1202;p38"/>
          <p:cNvSpPr txBox="1"/>
          <p:nvPr/>
        </p:nvSpPr>
        <p:spPr>
          <a:xfrm>
            <a:off x="2743200" y="762000"/>
            <a:ext cx="1600200" cy="477838"/>
          </a:xfrm>
          <a:prstGeom prst="rect">
            <a:avLst/>
          </a:prstGeom>
          <a:solidFill>
            <a:srgbClr val="FFFF00"/>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2000" u="none" cap="none" strike="noStrike">
                <a:solidFill>
                  <a:srgbClr val="FF0000"/>
                </a:solidFill>
                <a:latin typeface="Calibri"/>
                <a:ea typeface="Calibri"/>
                <a:cs typeface="Calibri"/>
                <a:sym typeface="Calibri"/>
              </a:rPr>
              <a:t>  X(0) =  36  </a:t>
            </a:r>
            <a:endParaRPr/>
          </a:p>
          <a:p>
            <a:pPr indent="-228600" lvl="0" marL="228600" marR="0" rtl="0" algn="l">
              <a:spcBef>
                <a:spcPts val="1000"/>
              </a:spcBef>
              <a:spcAft>
                <a:spcPts val="0"/>
              </a:spcAft>
              <a:buClr>
                <a:srgbClr val="FF0000"/>
              </a:buClr>
              <a:buSzPts val="300"/>
              <a:buFont typeface="Calibri"/>
              <a:buAutoNum type="arabicParenBoth"/>
            </a:pPr>
            <a:r>
              <a:rPr b="1" i="0" lang="en-US" sz="300" u="none" cap="none" strike="noStrike">
                <a:solidFill>
                  <a:srgbClr val="FF0000"/>
                </a:solidFill>
                <a:latin typeface="Calibri"/>
                <a:ea typeface="Calibri"/>
                <a:cs typeface="Calibri"/>
                <a:sym typeface="Calibri"/>
              </a:rPr>
              <a:t>  </a:t>
            </a:r>
            <a:endParaRPr/>
          </a:p>
        </p:txBody>
      </p:sp>
      <p:sp>
        <p:nvSpPr>
          <p:cNvPr id="1203" name="Google Shape;1203;p38"/>
          <p:cNvSpPr txBox="1"/>
          <p:nvPr/>
        </p:nvSpPr>
        <p:spPr>
          <a:xfrm>
            <a:off x="2438400" y="1371600"/>
            <a:ext cx="25908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(2)   X[1]  = </a:t>
            </a:r>
            <a:endParaRPr/>
          </a:p>
          <a:p>
            <a:pPr indent="-209550" lvl="0" marL="228600" marR="0" rtl="0" algn="l">
              <a:spcBef>
                <a:spcPts val="1000"/>
              </a:spcBef>
              <a:spcAft>
                <a:spcPts val="0"/>
              </a:spcAft>
              <a:buClr>
                <a:schemeClr val="dk1"/>
              </a:buClr>
              <a:buSzPts val="300"/>
              <a:buFont typeface="Arial"/>
              <a:buNone/>
            </a:pPr>
            <a:r>
              <a:t/>
            </a:r>
            <a:endParaRPr b="1" i="0" sz="300" u="none" cap="none" strike="noStrike">
              <a:solidFill>
                <a:schemeClr val="dk1"/>
              </a:solidFill>
              <a:latin typeface="Calibri"/>
              <a:ea typeface="Calibri"/>
              <a:cs typeface="Calibri"/>
              <a:sym typeface="Calibri"/>
            </a:endParaRPr>
          </a:p>
        </p:txBody>
      </p:sp>
      <p:sp>
        <p:nvSpPr>
          <p:cNvPr id="1204" name="Google Shape;1204;p38"/>
          <p:cNvSpPr txBox="1"/>
          <p:nvPr/>
        </p:nvSpPr>
        <p:spPr>
          <a:xfrm>
            <a:off x="3429000" y="1524000"/>
            <a:ext cx="22098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 -4+4j ) +  ( -4+4j ) </a:t>
            </a:r>
            <a:endParaRPr/>
          </a:p>
          <a:p>
            <a:pPr indent="-228600" lvl="0" marL="22860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sp>
        <p:nvSpPr>
          <p:cNvPr id="1205" name="Google Shape;1205;p38"/>
          <p:cNvSpPr txBox="1"/>
          <p:nvPr/>
        </p:nvSpPr>
        <p:spPr>
          <a:xfrm>
            <a:off x="2819400" y="2514600"/>
            <a:ext cx="3962400" cy="477838"/>
          </a:xfrm>
          <a:prstGeom prst="rect">
            <a:avLst/>
          </a:prstGeom>
          <a:solidFill>
            <a:srgbClr val="FFFF00"/>
          </a:solidFill>
          <a:ln>
            <a:noFill/>
          </a:ln>
        </p:spPr>
        <p:txBody>
          <a:bodyPr anchorCtr="0" anchor="t" bIns="45700" lIns="0" spcFirstLastPara="1" rIns="0" wrap="square" tIns="45700">
            <a:noAutofit/>
          </a:bodyPr>
          <a:lstStyle/>
          <a:p>
            <a:pPr indent="0" lvl="0" marL="0" marR="0" rtl="0" algn="l">
              <a:spcBef>
                <a:spcPts val="0"/>
              </a:spcBef>
              <a:spcAft>
                <a:spcPts val="0"/>
              </a:spcAft>
              <a:buClr>
                <a:srgbClr val="FF0000"/>
              </a:buClr>
              <a:buSzPts val="2000"/>
              <a:buFont typeface="Calibri"/>
              <a:buNone/>
            </a:pPr>
            <a:r>
              <a:rPr b="1" i="0" lang="en-US" sz="2000" u="none" cap="none" strike="noStrike">
                <a:solidFill>
                  <a:srgbClr val="FF0000"/>
                </a:solidFill>
                <a:latin typeface="Calibri"/>
                <a:ea typeface="Calibri"/>
                <a:cs typeface="Calibri"/>
                <a:sym typeface="Calibri"/>
              </a:rPr>
              <a:t>  X(1) =   – 4 + j 9.656    </a:t>
            </a:r>
            <a:endParaRPr/>
          </a:p>
          <a:p>
            <a:pPr indent="-19050" lvl="0" marL="0" marR="0" rtl="0" algn="l">
              <a:spcBef>
                <a:spcPts val="1000"/>
              </a:spcBef>
              <a:spcAft>
                <a:spcPts val="0"/>
              </a:spcAft>
              <a:buClr>
                <a:srgbClr val="FF0000"/>
              </a:buClr>
              <a:buSzPts val="300"/>
              <a:buFont typeface="Calibri"/>
              <a:buAutoNum type="arabicParenBoth"/>
            </a:pPr>
            <a:r>
              <a:rPr b="1" i="0" lang="en-US" sz="300" u="none" cap="none" strike="noStrike">
                <a:solidFill>
                  <a:srgbClr val="FF0000"/>
                </a:solidFill>
                <a:latin typeface="Calibri"/>
                <a:ea typeface="Calibri"/>
                <a:cs typeface="Calibri"/>
                <a:sym typeface="Calibri"/>
              </a:rPr>
              <a:t>  </a:t>
            </a:r>
            <a:endParaRPr/>
          </a:p>
        </p:txBody>
      </p:sp>
      <p:pic>
        <p:nvPicPr>
          <p:cNvPr id="1206" name="Google Shape;1206;p38"/>
          <p:cNvPicPr preferRelativeResize="0"/>
          <p:nvPr/>
        </p:nvPicPr>
        <p:blipFill rotWithShape="1">
          <a:blip r:embed="rId3">
            <a:alphaModFix/>
          </a:blip>
          <a:srcRect b="0" l="0" r="0" t="0"/>
          <a:stretch/>
        </p:blipFill>
        <p:spPr>
          <a:xfrm>
            <a:off x="5638800" y="1662113"/>
            <a:ext cx="304800" cy="304800"/>
          </a:xfrm>
          <a:prstGeom prst="rect">
            <a:avLst/>
          </a:prstGeom>
          <a:noFill/>
          <a:ln>
            <a:noFill/>
          </a:ln>
        </p:spPr>
      </p:pic>
      <p:sp>
        <p:nvSpPr>
          <p:cNvPr id="1207" name="Google Shape;1207;p38"/>
          <p:cNvSpPr txBox="1"/>
          <p:nvPr/>
        </p:nvSpPr>
        <p:spPr>
          <a:xfrm>
            <a:off x="3429000" y="2057400"/>
            <a:ext cx="48006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 -4+4j ) +  ( -4+4j ) ( 0.707 –j 0.707 ) </a:t>
            </a:r>
            <a:endParaRPr/>
          </a:p>
          <a:p>
            <a:pPr indent="-19050" lvl="0" marL="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sp>
        <p:nvSpPr>
          <p:cNvPr id="1208" name="Google Shape;1208;p38"/>
          <p:cNvSpPr txBox="1"/>
          <p:nvPr/>
        </p:nvSpPr>
        <p:spPr>
          <a:xfrm>
            <a:off x="2438400" y="3124200"/>
            <a:ext cx="25908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(3)   X[2]  =</a:t>
            </a:r>
            <a:endParaRPr/>
          </a:p>
          <a:p>
            <a:pPr indent="-209550" lvl="0" marL="228600" marR="0" rtl="0" algn="l">
              <a:spcBef>
                <a:spcPts val="1000"/>
              </a:spcBef>
              <a:spcAft>
                <a:spcPts val="0"/>
              </a:spcAft>
              <a:buClr>
                <a:schemeClr val="dk1"/>
              </a:buClr>
              <a:buSzPts val="300"/>
              <a:buFont typeface="Arial"/>
              <a:buNone/>
            </a:pPr>
            <a:r>
              <a:t/>
            </a:r>
            <a:endParaRPr b="1" i="0" sz="300" u="none" cap="none" strike="noStrike">
              <a:solidFill>
                <a:schemeClr val="dk1"/>
              </a:solidFill>
              <a:latin typeface="Calibri"/>
              <a:ea typeface="Calibri"/>
              <a:cs typeface="Calibri"/>
              <a:sym typeface="Calibri"/>
            </a:endParaRPr>
          </a:p>
        </p:txBody>
      </p:sp>
      <p:sp>
        <p:nvSpPr>
          <p:cNvPr id="1209" name="Google Shape;1209;p38"/>
          <p:cNvSpPr txBox="1"/>
          <p:nvPr/>
        </p:nvSpPr>
        <p:spPr>
          <a:xfrm>
            <a:off x="3505200" y="3276600"/>
            <a:ext cx="22098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 -4 ) +  ( -4 ) </a:t>
            </a:r>
            <a:endParaRPr/>
          </a:p>
          <a:p>
            <a:pPr indent="-228600" lvl="0" marL="22860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sp>
        <p:nvSpPr>
          <p:cNvPr id="1210" name="Google Shape;1210;p38"/>
          <p:cNvSpPr txBox="1"/>
          <p:nvPr/>
        </p:nvSpPr>
        <p:spPr>
          <a:xfrm>
            <a:off x="2895600" y="4170363"/>
            <a:ext cx="3962400" cy="477837"/>
          </a:xfrm>
          <a:prstGeom prst="rect">
            <a:avLst/>
          </a:prstGeom>
          <a:solidFill>
            <a:srgbClr val="FFFF00"/>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2000" u="none" cap="none" strike="noStrike">
                <a:solidFill>
                  <a:srgbClr val="FF0000"/>
                </a:solidFill>
                <a:latin typeface="Calibri"/>
                <a:ea typeface="Calibri"/>
                <a:cs typeface="Calibri"/>
                <a:sym typeface="Calibri"/>
              </a:rPr>
              <a:t>  X(2) = - 4 + 4 j   </a:t>
            </a:r>
            <a:endParaRPr/>
          </a:p>
          <a:p>
            <a:pPr indent="-228600" lvl="0" marL="228600" marR="0" rtl="0" algn="l">
              <a:spcBef>
                <a:spcPts val="1000"/>
              </a:spcBef>
              <a:spcAft>
                <a:spcPts val="0"/>
              </a:spcAft>
              <a:buClr>
                <a:srgbClr val="FF0000"/>
              </a:buClr>
              <a:buSzPts val="300"/>
              <a:buFont typeface="Calibri"/>
              <a:buAutoNum type="arabicParenBoth"/>
            </a:pPr>
            <a:r>
              <a:rPr b="1" i="0" lang="en-US" sz="300" u="none" cap="none" strike="noStrike">
                <a:solidFill>
                  <a:srgbClr val="FF0000"/>
                </a:solidFill>
                <a:latin typeface="Calibri"/>
                <a:ea typeface="Calibri"/>
                <a:cs typeface="Calibri"/>
                <a:sym typeface="Calibri"/>
              </a:rPr>
              <a:t>  </a:t>
            </a:r>
            <a:endParaRPr/>
          </a:p>
        </p:txBody>
      </p:sp>
      <p:sp>
        <p:nvSpPr>
          <p:cNvPr id="1211" name="Google Shape;1211;p38"/>
          <p:cNvSpPr txBox="1"/>
          <p:nvPr/>
        </p:nvSpPr>
        <p:spPr>
          <a:xfrm>
            <a:off x="3429000" y="3733800"/>
            <a:ext cx="48006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 -4 ) +  ( -4 ) ( - j ) </a:t>
            </a:r>
            <a:endParaRPr/>
          </a:p>
          <a:p>
            <a:pPr indent="-228600" lvl="0" marL="22860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pic>
        <p:nvPicPr>
          <p:cNvPr id="1212" name="Google Shape;1212;p38"/>
          <p:cNvPicPr preferRelativeResize="0"/>
          <p:nvPr/>
        </p:nvPicPr>
        <p:blipFill rotWithShape="1">
          <a:blip r:embed="rId4">
            <a:alphaModFix/>
          </a:blip>
          <a:srcRect b="0" l="0" r="0" t="0"/>
          <a:stretch/>
        </p:blipFill>
        <p:spPr>
          <a:xfrm>
            <a:off x="5105400" y="3352800"/>
            <a:ext cx="381000" cy="381000"/>
          </a:xfrm>
          <a:prstGeom prst="rect">
            <a:avLst/>
          </a:prstGeom>
          <a:noFill/>
          <a:ln>
            <a:noFill/>
          </a:ln>
        </p:spPr>
      </p:pic>
      <p:sp>
        <p:nvSpPr>
          <p:cNvPr id="1213" name="Google Shape;1213;p38"/>
          <p:cNvSpPr txBox="1"/>
          <p:nvPr/>
        </p:nvSpPr>
        <p:spPr>
          <a:xfrm>
            <a:off x="2514600" y="4856163"/>
            <a:ext cx="1219200" cy="4778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(4)  X[3]  =   </a:t>
            </a:r>
            <a:endParaRPr/>
          </a:p>
          <a:p>
            <a:pPr indent="-209550" lvl="0" marL="228600" marR="0" rtl="0" algn="l">
              <a:spcBef>
                <a:spcPts val="1000"/>
              </a:spcBef>
              <a:spcAft>
                <a:spcPts val="0"/>
              </a:spcAft>
              <a:buClr>
                <a:schemeClr val="dk1"/>
              </a:buClr>
              <a:buSzPts val="300"/>
              <a:buFont typeface="Arial"/>
              <a:buNone/>
            </a:pPr>
            <a:r>
              <a:t/>
            </a:r>
            <a:endParaRPr b="1" i="0" sz="300" u="none" cap="none" strike="noStrike">
              <a:solidFill>
                <a:schemeClr val="dk1"/>
              </a:solidFill>
              <a:latin typeface="Calibri"/>
              <a:ea typeface="Calibri"/>
              <a:cs typeface="Calibri"/>
              <a:sym typeface="Calibri"/>
            </a:endParaRPr>
          </a:p>
        </p:txBody>
      </p:sp>
      <p:sp>
        <p:nvSpPr>
          <p:cNvPr id="1214" name="Google Shape;1214;p38"/>
          <p:cNvSpPr txBox="1"/>
          <p:nvPr/>
        </p:nvSpPr>
        <p:spPr>
          <a:xfrm>
            <a:off x="3505200" y="5008563"/>
            <a:ext cx="2209800" cy="477837"/>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 -4-4j ) +  ( -4-4j ) </a:t>
            </a:r>
            <a:endParaRPr/>
          </a:p>
          <a:p>
            <a:pPr indent="-228600" lvl="0" marL="22860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sp>
        <p:nvSpPr>
          <p:cNvPr id="1215" name="Google Shape;1215;p38"/>
          <p:cNvSpPr txBox="1"/>
          <p:nvPr/>
        </p:nvSpPr>
        <p:spPr>
          <a:xfrm>
            <a:off x="2895600" y="5999163"/>
            <a:ext cx="3962400" cy="477837"/>
          </a:xfrm>
          <a:prstGeom prst="rect">
            <a:avLst/>
          </a:prstGeom>
          <a:solidFill>
            <a:srgbClr val="FFFF00"/>
          </a:solidFill>
          <a:ln>
            <a:noFill/>
          </a:ln>
        </p:spPr>
        <p:txBody>
          <a:bodyPr anchorCtr="0" anchor="t" bIns="45700" lIns="0" spcFirstLastPara="1" rIns="0" wrap="square" tIns="45700">
            <a:noAutofit/>
          </a:bodyPr>
          <a:lstStyle/>
          <a:p>
            <a:pPr indent="0" lvl="0" marL="0" marR="0" rtl="0" algn="l">
              <a:spcBef>
                <a:spcPts val="0"/>
              </a:spcBef>
              <a:spcAft>
                <a:spcPts val="0"/>
              </a:spcAft>
              <a:buClr>
                <a:srgbClr val="FF0000"/>
              </a:buClr>
              <a:buSzPts val="2000"/>
              <a:buFont typeface="Calibri"/>
              <a:buNone/>
            </a:pPr>
            <a:r>
              <a:rPr b="1" i="0" lang="en-US" sz="2000" u="none" cap="none" strike="noStrike">
                <a:solidFill>
                  <a:srgbClr val="FF0000"/>
                </a:solidFill>
                <a:latin typeface="Calibri"/>
                <a:ea typeface="Calibri"/>
                <a:cs typeface="Calibri"/>
                <a:sym typeface="Calibri"/>
              </a:rPr>
              <a:t>  X[3] =  – 4 + j 1.656    </a:t>
            </a:r>
            <a:endParaRPr/>
          </a:p>
          <a:p>
            <a:pPr indent="-19050" lvl="0" marL="0" marR="0" rtl="0" algn="l">
              <a:spcBef>
                <a:spcPts val="1000"/>
              </a:spcBef>
              <a:spcAft>
                <a:spcPts val="0"/>
              </a:spcAft>
              <a:buClr>
                <a:srgbClr val="FF0000"/>
              </a:buClr>
              <a:buSzPts val="300"/>
              <a:buFont typeface="Calibri"/>
              <a:buAutoNum type="arabicParenBoth"/>
            </a:pPr>
            <a:r>
              <a:rPr b="1" i="0" lang="en-US" sz="300" u="none" cap="none" strike="noStrike">
                <a:solidFill>
                  <a:srgbClr val="FF0000"/>
                </a:solidFill>
                <a:latin typeface="Calibri"/>
                <a:ea typeface="Calibri"/>
                <a:cs typeface="Calibri"/>
                <a:sym typeface="Calibri"/>
              </a:rPr>
              <a:t>  </a:t>
            </a:r>
            <a:endParaRPr/>
          </a:p>
        </p:txBody>
      </p:sp>
      <p:pic>
        <p:nvPicPr>
          <p:cNvPr id="1216" name="Google Shape;1216;p38"/>
          <p:cNvPicPr preferRelativeResize="0"/>
          <p:nvPr/>
        </p:nvPicPr>
        <p:blipFill rotWithShape="1">
          <a:blip r:embed="rId5">
            <a:alphaModFix/>
          </a:blip>
          <a:srcRect b="0" l="0" r="0" t="0"/>
          <a:stretch/>
        </p:blipFill>
        <p:spPr>
          <a:xfrm>
            <a:off x="5638800" y="5084763"/>
            <a:ext cx="381000" cy="381000"/>
          </a:xfrm>
          <a:prstGeom prst="rect">
            <a:avLst/>
          </a:prstGeom>
          <a:noFill/>
          <a:ln>
            <a:noFill/>
          </a:ln>
        </p:spPr>
      </p:pic>
      <p:sp>
        <p:nvSpPr>
          <p:cNvPr id="1217" name="Google Shape;1217;p38"/>
          <p:cNvSpPr txBox="1"/>
          <p:nvPr/>
        </p:nvSpPr>
        <p:spPr>
          <a:xfrm>
            <a:off x="3505200" y="5465763"/>
            <a:ext cx="4800600" cy="477837"/>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 -4-4j ) +  ( -4-4j ) ( -0.707 –j 0.707 ) </a:t>
            </a:r>
            <a:endParaRPr/>
          </a:p>
          <a:p>
            <a:pPr indent="-19050" lvl="0" marL="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sp>
        <p:nvSpPr>
          <p:cNvPr id="1218" name="Google Shape;1218;p38"/>
          <p:cNvSpPr/>
          <p:nvPr/>
        </p:nvSpPr>
        <p:spPr>
          <a:xfrm>
            <a:off x="0" y="228600"/>
            <a:ext cx="1774825"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00099"/>
                </a:solidFill>
                <a:latin typeface="Arial"/>
                <a:ea typeface="Arial"/>
                <a:cs typeface="Arial"/>
                <a:sym typeface="Arial"/>
              </a:rPr>
              <a:t>Find X[k]  :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1224" name="Google Shape;1224;p3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225" name="Google Shape;1225;p3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226" name="Google Shape;1226;p39"/>
          <p:cNvSpPr txBox="1"/>
          <p:nvPr/>
        </p:nvSpPr>
        <p:spPr>
          <a:xfrm>
            <a:off x="1752600" y="381000"/>
            <a:ext cx="12192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(5)  X[4]  =</a:t>
            </a:r>
            <a:endParaRPr/>
          </a:p>
          <a:p>
            <a:pPr indent="-209550" lvl="0" marL="228600" marR="0" rtl="0" algn="l">
              <a:spcBef>
                <a:spcPts val="1000"/>
              </a:spcBef>
              <a:spcAft>
                <a:spcPts val="0"/>
              </a:spcAft>
              <a:buClr>
                <a:schemeClr val="dk1"/>
              </a:buClr>
              <a:buSzPts val="300"/>
              <a:buFont typeface="Arial"/>
              <a:buNone/>
            </a:pPr>
            <a:r>
              <a:t/>
            </a:r>
            <a:endParaRPr b="1" i="0" sz="300" u="none" cap="none" strike="noStrike">
              <a:solidFill>
                <a:schemeClr val="dk1"/>
              </a:solidFill>
              <a:latin typeface="Calibri"/>
              <a:ea typeface="Calibri"/>
              <a:cs typeface="Calibri"/>
              <a:sym typeface="Calibri"/>
            </a:endParaRPr>
          </a:p>
        </p:txBody>
      </p:sp>
      <p:sp>
        <p:nvSpPr>
          <p:cNvPr id="1227" name="Google Shape;1227;p39"/>
          <p:cNvSpPr txBox="1"/>
          <p:nvPr/>
        </p:nvSpPr>
        <p:spPr>
          <a:xfrm>
            <a:off x="2057400" y="990600"/>
            <a:ext cx="3962400" cy="477838"/>
          </a:xfrm>
          <a:prstGeom prst="rect">
            <a:avLst/>
          </a:prstGeom>
          <a:solidFill>
            <a:srgbClr val="FFFF00"/>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2000" u="none" cap="none" strike="noStrike">
                <a:solidFill>
                  <a:srgbClr val="FF0000"/>
                </a:solidFill>
                <a:latin typeface="Calibri"/>
                <a:ea typeface="Calibri"/>
                <a:cs typeface="Calibri"/>
                <a:sym typeface="Calibri"/>
              </a:rPr>
              <a:t>  X[4] = - 4    </a:t>
            </a:r>
            <a:endParaRPr/>
          </a:p>
          <a:p>
            <a:pPr indent="-228600" lvl="0" marL="228600" marR="0" rtl="0" algn="l">
              <a:spcBef>
                <a:spcPts val="1000"/>
              </a:spcBef>
              <a:spcAft>
                <a:spcPts val="0"/>
              </a:spcAft>
              <a:buClr>
                <a:srgbClr val="FF0000"/>
              </a:buClr>
              <a:buSzPts val="300"/>
              <a:buFont typeface="Calibri"/>
              <a:buAutoNum type="arabicParenBoth"/>
            </a:pPr>
            <a:r>
              <a:rPr b="1" i="0" lang="en-US" sz="300" u="none" cap="none" strike="noStrike">
                <a:solidFill>
                  <a:srgbClr val="FF0000"/>
                </a:solidFill>
                <a:latin typeface="Calibri"/>
                <a:ea typeface="Calibri"/>
                <a:cs typeface="Calibri"/>
                <a:sym typeface="Calibri"/>
              </a:rPr>
              <a:t>  </a:t>
            </a:r>
            <a:endParaRPr/>
          </a:p>
        </p:txBody>
      </p:sp>
      <p:sp>
        <p:nvSpPr>
          <p:cNvPr id="1228" name="Google Shape;1228;p39"/>
          <p:cNvSpPr txBox="1"/>
          <p:nvPr/>
        </p:nvSpPr>
        <p:spPr>
          <a:xfrm>
            <a:off x="2667000" y="512763"/>
            <a:ext cx="1752600" cy="477837"/>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( 16 ) -  ( 20 ) </a:t>
            </a:r>
            <a:endParaRPr/>
          </a:p>
          <a:p>
            <a:pPr indent="-228600" lvl="0" marL="22860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sp>
        <p:nvSpPr>
          <p:cNvPr id="1229" name="Google Shape;1229;p39"/>
          <p:cNvSpPr txBox="1"/>
          <p:nvPr/>
        </p:nvSpPr>
        <p:spPr>
          <a:xfrm>
            <a:off x="2743200" y="1704975"/>
            <a:ext cx="22098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 -4-4j ) </a:t>
            </a:r>
            <a:r>
              <a:rPr b="1" i="0" lang="en-US" sz="2000" u="none" cap="none" strike="noStrike">
                <a:solidFill>
                  <a:srgbClr val="FF0000"/>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 ( -4-4j ) </a:t>
            </a:r>
            <a:endParaRPr/>
          </a:p>
          <a:p>
            <a:pPr indent="-19050" lvl="0" marL="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sp>
        <p:nvSpPr>
          <p:cNvPr id="1230" name="Google Shape;1230;p39"/>
          <p:cNvSpPr txBox="1"/>
          <p:nvPr/>
        </p:nvSpPr>
        <p:spPr>
          <a:xfrm>
            <a:off x="2057400" y="2798763"/>
            <a:ext cx="3962400" cy="477837"/>
          </a:xfrm>
          <a:prstGeom prst="rect">
            <a:avLst/>
          </a:prstGeom>
          <a:solidFill>
            <a:srgbClr val="FFFF00"/>
          </a:solidFill>
          <a:ln>
            <a:noFill/>
          </a:ln>
        </p:spPr>
        <p:txBody>
          <a:bodyPr anchorCtr="0" anchor="t" bIns="45700" lIns="0" spcFirstLastPara="1" rIns="0" wrap="square" tIns="45700">
            <a:noAutofit/>
          </a:bodyPr>
          <a:lstStyle/>
          <a:p>
            <a:pPr indent="0" lvl="0" marL="0" marR="0" rtl="0" algn="l">
              <a:spcBef>
                <a:spcPts val="0"/>
              </a:spcBef>
              <a:spcAft>
                <a:spcPts val="0"/>
              </a:spcAft>
              <a:buClr>
                <a:srgbClr val="FF0000"/>
              </a:buClr>
              <a:buSzPts val="2000"/>
              <a:buFont typeface="Calibri"/>
              <a:buNone/>
            </a:pPr>
            <a:r>
              <a:rPr b="1" i="0" lang="en-US" sz="2000" u="none" cap="none" strike="noStrike">
                <a:solidFill>
                  <a:srgbClr val="FF0000"/>
                </a:solidFill>
                <a:latin typeface="Calibri"/>
                <a:ea typeface="Calibri"/>
                <a:cs typeface="Calibri"/>
                <a:sym typeface="Calibri"/>
              </a:rPr>
              <a:t>  X[5] =    – 4 - j 1.656     </a:t>
            </a:r>
            <a:endParaRPr/>
          </a:p>
          <a:p>
            <a:pPr indent="-19050" lvl="0" marL="0" marR="0" rtl="0" algn="l">
              <a:spcBef>
                <a:spcPts val="1000"/>
              </a:spcBef>
              <a:spcAft>
                <a:spcPts val="0"/>
              </a:spcAft>
              <a:buClr>
                <a:srgbClr val="FF0000"/>
              </a:buClr>
              <a:buSzPts val="300"/>
              <a:buFont typeface="Calibri"/>
              <a:buAutoNum type="arabicParenBoth"/>
            </a:pPr>
            <a:r>
              <a:rPr b="1" i="0" lang="en-US" sz="300" u="none" cap="none" strike="noStrike">
                <a:solidFill>
                  <a:srgbClr val="FF0000"/>
                </a:solidFill>
                <a:latin typeface="Calibri"/>
                <a:ea typeface="Calibri"/>
                <a:cs typeface="Calibri"/>
                <a:sym typeface="Calibri"/>
              </a:rPr>
              <a:t>  </a:t>
            </a:r>
            <a:endParaRPr/>
          </a:p>
        </p:txBody>
      </p:sp>
      <p:sp>
        <p:nvSpPr>
          <p:cNvPr id="1231" name="Google Shape;1231;p39"/>
          <p:cNvSpPr txBox="1"/>
          <p:nvPr/>
        </p:nvSpPr>
        <p:spPr>
          <a:xfrm>
            <a:off x="1752600" y="1579563"/>
            <a:ext cx="1219200" cy="4778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(6)  X[5]  =   </a:t>
            </a:r>
            <a:endParaRPr/>
          </a:p>
          <a:p>
            <a:pPr indent="-209550" lvl="0" marL="228600" marR="0" rtl="0" algn="l">
              <a:spcBef>
                <a:spcPts val="1000"/>
              </a:spcBef>
              <a:spcAft>
                <a:spcPts val="0"/>
              </a:spcAft>
              <a:buClr>
                <a:schemeClr val="dk1"/>
              </a:buClr>
              <a:buSzPts val="300"/>
              <a:buFont typeface="Arial"/>
              <a:buNone/>
            </a:pPr>
            <a:r>
              <a:t/>
            </a:r>
            <a:endParaRPr b="1" i="0" sz="300" u="none" cap="none" strike="noStrike">
              <a:solidFill>
                <a:schemeClr val="dk1"/>
              </a:solidFill>
              <a:latin typeface="Calibri"/>
              <a:ea typeface="Calibri"/>
              <a:cs typeface="Calibri"/>
              <a:sym typeface="Calibri"/>
            </a:endParaRPr>
          </a:p>
        </p:txBody>
      </p:sp>
      <p:grpSp>
        <p:nvGrpSpPr>
          <p:cNvPr id="1232" name="Google Shape;1232;p39"/>
          <p:cNvGrpSpPr/>
          <p:nvPr/>
        </p:nvGrpSpPr>
        <p:grpSpPr>
          <a:xfrm>
            <a:off x="0" y="6324600"/>
            <a:ext cx="9144000" cy="568325"/>
            <a:chOff x="0" y="6324600"/>
            <a:chExt cx="9144000" cy="568325"/>
          </a:xfrm>
        </p:grpSpPr>
        <p:sp>
          <p:nvSpPr>
            <p:cNvPr id="1233" name="Google Shape;1233;p39"/>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234" name="Google Shape;1234;p39"/>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235" name="Google Shape;1235;p39"/>
          <p:cNvSpPr txBox="1"/>
          <p:nvPr/>
        </p:nvSpPr>
        <p:spPr>
          <a:xfrm>
            <a:off x="1752600" y="3733800"/>
            <a:ext cx="12192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(7)  X[6]  =   </a:t>
            </a:r>
            <a:endParaRPr/>
          </a:p>
          <a:p>
            <a:pPr indent="-209550" lvl="0" marL="228600" marR="0" rtl="0" algn="l">
              <a:spcBef>
                <a:spcPts val="1000"/>
              </a:spcBef>
              <a:spcAft>
                <a:spcPts val="0"/>
              </a:spcAft>
              <a:buClr>
                <a:schemeClr val="dk1"/>
              </a:buClr>
              <a:buSzPts val="300"/>
              <a:buFont typeface="Arial"/>
              <a:buNone/>
            </a:pPr>
            <a:r>
              <a:t/>
            </a:r>
            <a:endParaRPr b="1" i="0" sz="300" u="none" cap="none" strike="noStrike">
              <a:solidFill>
                <a:schemeClr val="dk1"/>
              </a:solidFill>
              <a:latin typeface="Calibri"/>
              <a:ea typeface="Calibri"/>
              <a:cs typeface="Calibri"/>
              <a:sym typeface="Calibri"/>
            </a:endParaRPr>
          </a:p>
        </p:txBody>
      </p:sp>
      <p:sp>
        <p:nvSpPr>
          <p:cNvPr id="1236" name="Google Shape;1236;p39"/>
          <p:cNvSpPr txBox="1"/>
          <p:nvPr/>
        </p:nvSpPr>
        <p:spPr>
          <a:xfrm>
            <a:off x="2667000" y="3886200"/>
            <a:ext cx="22098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 -4 ) -  ( -4 ) </a:t>
            </a:r>
            <a:endParaRPr/>
          </a:p>
          <a:p>
            <a:pPr indent="-228600" lvl="0" marL="22860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pic>
        <p:nvPicPr>
          <p:cNvPr id="1237" name="Google Shape;1237;p39"/>
          <p:cNvPicPr preferRelativeResize="0"/>
          <p:nvPr/>
        </p:nvPicPr>
        <p:blipFill rotWithShape="1">
          <a:blip r:embed="rId3">
            <a:alphaModFix/>
          </a:blip>
          <a:srcRect b="0" l="0" r="0" t="0"/>
          <a:stretch/>
        </p:blipFill>
        <p:spPr>
          <a:xfrm>
            <a:off x="4191000" y="3962400"/>
            <a:ext cx="381000" cy="381000"/>
          </a:xfrm>
          <a:prstGeom prst="rect">
            <a:avLst/>
          </a:prstGeom>
          <a:noFill/>
          <a:ln>
            <a:noFill/>
          </a:ln>
        </p:spPr>
      </p:pic>
      <p:sp>
        <p:nvSpPr>
          <p:cNvPr id="1238" name="Google Shape;1238;p39"/>
          <p:cNvSpPr txBox="1"/>
          <p:nvPr/>
        </p:nvSpPr>
        <p:spPr>
          <a:xfrm>
            <a:off x="2133600" y="4856163"/>
            <a:ext cx="3962400" cy="477837"/>
          </a:xfrm>
          <a:prstGeom prst="rect">
            <a:avLst/>
          </a:prstGeom>
          <a:solidFill>
            <a:srgbClr val="FFFF00"/>
          </a:solidFill>
          <a:ln>
            <a:noFill/>
          </a:ln>
        </p:spPr>
        <p:txBody>
          <a:bodyPr anchorCtr="0" anchor="t" bIns="45700" lIns="0" spcFirstLastPara="1" rIns="0" wrap="square" tIns="45700">
            <a:noAutofit/>
          </a:bodyPr>
          <a:lstStyle/>
          <a:p>
            <a:pPr indent="0" lvl="0" marL="0" marR="0" rtl="0" algn="l">
              <a:spcBef>
                <a:spcPts val="0"/>
              </a:spcBef>
              <a:spcAft>
                <a:spcPts val="0"/>
              </a:spcAft>
              <a:buClr>
                <a:srgbClr val="FF0000"/>
              </a:buClr>
              <a:buSzPts val="2000"/>
              <a:buFont typeface="Calibri"/>
              <a:buNone/>
            </a:pPr>
            <a:r>
              <a:rPr b="1" i="0" lang="en-US" sz="2000" u="none" cap="none" strike="noStrike">
                <a:solidFill>
                  <a:srgbClr val="FF0000"/>
                </a:solidFill>
                <a:latin typeface="Calibri"/>
                <a:ea typeface="Calibri"/>
                <a:cs typeface="Calibri"/>
                <a:sym typeface="Calibri"/>
              </a:rPr>
              <a:t>  X[6] =  – 4 – 4 j    </a:t>
            </a:r>
            <a:endParaRPr/>
          </a:p>
          <a:p>
            <a:pPr indent="-19050" lvl="0" marL="0" marR="0" rtl="0" algn="l">
              <a:spcBef>
                <a:spcPts val="1000"/>
              </a:spcBef>
              <a:spcAft>
                <a:spcPts val="0"/>
              </a:spcAft>
              <a:buClr>
                <a:srgbClr val="FF0000"/>
              </a:buClr>
              <a:buSzPts val="300"/>
              <a:buFont typeface="Calibri"/>
              <a:buAutoNum type="arabicParenBoth"/>
            </a:pPr>
            <a:r>
              <a:rPr b="1" i="0" lang="en-US" sz="300" u="none" cap="none" strike="noStrike">
                <a:solidFill>
                  <a:srgbClr val="FF0000"/>
                </a:solidFill>
                <a:latin typeface="Calibri"/>
                <a:ea typeface="Calibri"/>
                <a:cs typeface="Calibri"/>
                <a:sym typeface="Calibri"/>
              </a:rPr>
              <a:t>  </a:t>
            </a:r>
            <a:endParaRPr/>
          </a:p>
        </p:txBody>
      </p:sp>
      <p:pic>
        <p:nvPicPr>
          <p:cNvPr id="1239" name="Google Shape;1239;p39"/>
          <p:cNvPicPr preferRelativeResize="0"/>
          <p:nvPr/>
        </p:nvPicPr>
        <p:blipFill rotWithShape="1">
          <a:blip r:embed="rId4">
            <a:alphaModFix/>
          </a:blip>
          <a:srcRect b="0" l="0" r="0" t="0"/>
          <a:stretch/>
        </p:blipFill>
        <p:spPr>
          <a:xfrm>
            <a:off x="4953000" y="1752600"/>
            <a:ext cx="381000" cy="381000"/>
          </a:xfrm>
          <a:prstGeom prst="rect">
            <a:avLst/>
          </a:prstGeom>
          <a:noFill/>
          <a:ln>
            <a:noFill/>
          </a:ln>
        </p:spPr>
      </p:pic>
      <p:sp>
        <p:nvSpPr>
          <p:cNvPr id="1240" name="Google Shape;1240;p39"/>
          <p:cNvSpPr txBox="1"/>
          <p:nvPr/>
        </p:nvSpPr>
        <p:spPr>
          <a:xfrm>
            <a:off x="2667000" y="4322763"/>
            <a:ext cx="2209800" cy="477837"/>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 -4 ) -  ( -4 ) [ </a:t>
            </a:r>
            <a:r>
              <a:rPr b="1" i="0" lang="en-US" sz="2000" u="none" cap="none" strike="noStrike">
                <a:solidFill>
                  <a:srgbClr val="FF6600"/>
                </a:solidFill>
                <a:latin typeface="Calibri"/>
                <a:ea typeface="Calibri"/>
                <a:cs typeface="Calibri"/>
                <a:sym typeface="Calibri"/>
              </a:rPr>
              <a:t>-j</a:t>
            </a:r>
            <a:r>
              <a:rPr b="1" i="0" lang="en-US" sz="2000" u="none" cap="none" strike="noStrike">
                <a:solidFill>
                  <a:schemeClr val="dk1"/>
                </a:solidFill>
                <a:latin typeface="Calibri"/>
                <a:ea typeface="Calibri"/>
                <a:cs typeface="Calibri"/>
                <a:sym typeface="Calibri"/>
              </a:rPr>
              <a:t> ] </a:t>
            </a:r>
            <a:endParaRPr/>
          </a:p>
          <a:p>
            <a:pPr indent="-228600" lvl="0" marL="22860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sp>
        <p:nvSpPr>
          <p:cNvPr id="1241" name="Google Shape;1241;p39"/>
          <p:cNvSpPr txBox="1"/>
          <p:nvPr/>
        </p:nvSpPr>
        <p:spPr>
          <a:xfrm>
            <a:off x="2667000" y="2189163"/>
            <a:ext cx="4876800" cy="477837"/>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 -4-4j ) </a:t>
            </a:r>
            <a:r>
              <a:rPr b="1" i="0" lang="en-US" sz="2000" u="none" cap="none" strike="noStrike">
                <a:solidFill>
                  <a:srgbClr val="FF0000"/>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 ( -4-4j ) </a:t>
            </a:r>
            <a:r>
              <a:rPr b="1" i="0" lang="en-US" sz="2000" u="none" cap="none" strike="noStrike">
                <a:solidFill>
                  <a:srgbClr val="FF6600"/>
                </a:solidFill>
                <a:latin typeface="Calibri"/>
                <a:ea typeface="Calibri"/>
                <a:cs typeface="Calibri"/>
                <a:sym typeface="Calibri"/>
              </a:rPr>
              <a:t>[ 0.707 –j 0.707] </a:t>
            </a:r>
            <a:endParaRPr/>
          </a:p>
          <a:p>
            <a:pPr indent="-19050" lvl="0" marL="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40"/>
          <p:cNvSpPr txBox="1"/>
          <p:nvPr>
            <p:ph type="title"/>
          </p:nvPr>
        </p:nvSpPr>
        <p:spPr>
          <a:xfrm>
            <a:off x="457200" y="1905000"/>
            <a:ext cx="1600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t>ANS :</a:t>
            </a:r>
            <a:endParaRPr/>
          </a:p>
        </p:txBody>
      </p:sp>
      <p:sp>
        <p:nvSpPr>
          <p:cNvPr id="1247" name="Google Shape;1247;p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pic>
        <p:nvPicPr>
          <p:cNvPr id="1248" name="Google Shape;1248;p40"/>
          <p:cNvPicPr preferRelativeResize="0"/>
          <p:nvPr/>
        </p:nvPicPr>
        <p:blipFill rotWithShape="1">
          <a:blip r:embed="rId3">
            <a:alphaModFix/>
          </a:blip>
          <a:srcRect b="0" l="0" r="0" t="0"/>
          <a:stretch/>
        </p:blipFill>
        <p:spPr>
          <a:xfrm>
            <a:off x="3373438" y="1600200"/>
            <a:ext cx="2395537" cy="4525963"/>
          </a:xfrm>
          <a:prstGeom prst="rect">
            <a:avLst/>
          </a:prstGeom>
          <a:noFill/>
          <a:ln>
            <a:noFill/>
          </a:ln>
        </p:spPr>
      </p:pic>
      <p:sp>
        <p:nvSpPr>
          <p:cNvPr id="1249" name="Google Shape;1249;p4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250" name="Google Shape;1250;p4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1251" name="Google Shape;1251;p40"/>
          <p:cNvPicPr preferRelativeResize="0"/>
          <p:nvPr/>
        </p:nvPicPr>
        <p:blipFill rotWithShape="1">
          <a:blip r:embed="rId4">
            <a:alphaModFix/>
          </a:blip>
          <a:srcRect b="0" l="0" r="0" t="0"/>
          <a:stretch/>
        </p:blipFill>
        <p:spPr>
          <a:xfrm>
            <a:off x="2209800" y="2286000"/>
            <a:ext cx="4678363" cy="3733800"/>
          </a:xfrm>
          <a:prstGeom prst="rect">
            <a:avLst/>
          </a:prstGeom>
          <a:noFill/>
          <a:ln>
            <a:noFill/>
          </a:ln>
        </p:spPr>
      </p:pic>
      <p:grpSp>
        <p:nvGrpSpPr>
          <p:cNvPr id="1252" name="Google Shape;1252;p40"/>
          <p:cNvGrpSpPr/>
          <p:nvPr/>
        </p:nvGrpSpPr>
        <p:grpSpPr>
          <a:xfrm>
            <a:off x="0" y="6324600"/>
            <a:ext cx="9144000" cy="568325"/>
            <a:chOff x="0" y="6324600"/>
            <a:chExt cx="9144000" cy="568325"/>
          </a:xfrm>
        </p:grpSpPr>
        <p:sp>
          <p:nvSpPr>
            <p:cNvPr id="1253" name="Google Shape;1253;p40"/>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254" name="Google Shape;1254;p40"/>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255" name="Google Shape;1255;p40"/>
          <p:cNvSpPr txBox="1"/>
          <p:nvPr/>
        </p:nvSpPr>
        <p:spPr>
          <a:xfrm>
            <a:off x="838200" y="0"/>
            <a:ext cx="12192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(8)  X[7]  =   </a:t>
            </a:r>
            <a:endParaRPr/>
          </a:p>
          <a:p>
            <a:pPr indent="-209550" lvl="0" marL="228600" marR="0" rtl="0" algn="l">
              <a:spcBef>
                <a:spcPts val="1000"/>
              </a:spcBef>
              <a:spcAft>
                <a:spcPts val="0"/>
              </a:spcAft>
              <a:buClr>
                <a:schemeClr val="dk1"/>
              </a:buClr>
              <a:buSzPts val="300"/>
              <a:buFont typeface="Arial"/>
              <a:buNone/>
            </a:pPr>
            <a:r>
              <a:t/>
            </a:r>
            <a:endParaRPr b="1" i="0" sz="300" u="none" cap="none" strike="noStrike">
              <a:solidFill>
                <a:schemeClr val="dk1"/>
              </a:solidFill>
              <a:latin typeface="Calibri"/>
              <a:ea typeface="Calibri"/>
              <a:cs typeface="Calibri"/>
              <a:sym typeface="Calibri"/>
            </a:endParaRPr>
          </a:p>
        </p:txBody>
      </p:sp>
      <p:sp>
        <p:nvSpPr>
          <p:cNvPr id="1256" name="Google Shape;1256;p40"/>
          <p:cNvSpPr txBox="1"/>
          <p:nvPr/>
        </p:nvSpPr>
        <p:spPr>
          <a:xfrm>
            <a:off x="1752600" y="152400"/>
            <a:ext cx="22098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 -4-4j ) </a:t>
            </a:r>
            <a:r>
              <a:rPr b="1" i="0" lang="en-US" sz="2000" u="none" cap="none" strike="noStrike">
                <a:solidFill>
                  <a:srgbClr val="FF0000"/>
                </a:solidFill>
                <a:latin typeface="Calibri"/>
                <a:ea typeface="Calibri"/>
                <a:cs typeface="Calibri"/>
                <a:sym typeface="Calibri"/>
              </a:rPr>
              <a:t>–</a:t>
            </a:r>
            <a:r>
              <a:rPr b="1" i="0" lang="en-US" sz="2000" u="none" cap="none" strike="noStrike">
                <a:solidFill>
                  <a:schemeClr val="dk1"/>
                </a:solidFill>
                <a:latin typeface="Calibri"/>
                <a:ea typeface="Calibri"/>
                <a:cs typeface="Calibri"/>
                <a:sym typeface="Calibri"/>
              </a:rPr>
              <a:t>  ( -4-4j ) </a:t>
            </a:r>
            <a:endParaRPr/>
          </a:p>
          <a:p>
            <a:pPr indent="-19050" lvl="0" marL="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pic>
        <p:nvPicPr>
          <p:cNvPr id="1257" name="Google Shape;1257;p40"/>
          <p:cNvPicPr preferRelativeResize="0"/>
          <p:nvPr/>
        </p:nvPicPr>
        <p:blipFill rotWithShape="1">
          <a:blip r:embed="rId5">
            <a:alphaModFix/>
          </a:blip>
          <a:srcRect b="0" l="0" r="0" t="0"/>
          <a:stretch/>
        </p:blipFill>
        <p:spPr>
          <a:xfrm>
            <a:off x="3886200" y="228600"/>
            <a:ext cx="381000" cy="381000"/>
          </a:xfrm>
          <a:prstGeom prst="rect">
            <a:avLst/>
          </a:prstGeom>
          <a:noFill/>
          <a:ln>
            <a:noFill/>
          </a:ln>
        </p:spPr>
      </p:pic>
      <p:sp>
        <p:nvSpPr>
          <p:cNvPr id="1258" name="Google Shape;1258;p40"/>
          <p:cNvSpPr txBox="1"/>
          <p:nvPr/>
        </p:nvSpPr>
        <p:spPr>
          <a:xfrm>
            <a:off x="1143000" y="1198563"/>
            <a:ext cx="3962400" cy="477837"/>
          </a:xfrm>
          <a:prstGeom prst="rect">
            <a:avLst/>
          </a:prstGeom>
          <a:solidFill>
            <a:srgbClr val="FFFF00"/>
          </a:solidFill>
          <a:ln>
            <a:noFill/>
          </a:ln>
        </p:spPr>
        <p:txBody>
          <a:bodyPr anchorCtr="0" anchor="t" bIns="45700" lIns="0" spcFirstLastPara="1" rIns="0" wrap="square" tIns="45700">
            <a:noAutofit/>
          </a:bodyPr>
          <a:lstStyle/>
          <a:p>
            <a:pPr indent="0" lvl="0" marL="0" marR="0" rtl="0" algn="l">
              <a:spcBef>
                <a:spcPts val="0"/>
              </a:spcBef>
              <a:spcAft>
                <a:spcPts val="0"/>
              </a:spcAft>
              <a:buClr>
                <a:srgbClr val="FF0000"/>
              </a:buClr>
              <a:buSzPts val="2000"/>
              <a:buFont typeface="Calibri"/>
              <a:buNone/>
            </a:pPr>
            <a:r>
              <a:rPr b="1" i="0" lang="en-US" sz="2000" u="none" cap="none" strike="noStrike">
                <a:solidFill>
                  <a:srgbClr val="FF0000"/>
                </a:solidFill>
                <a:latin typeface="Calibri"/>
                <a:ea typeface="Calibri"/>
                <a:cs typeface="Calibri"/>
                <a:sym typeface="Calibri"/>
              </a:rPr>
              <a:t>  X[7] =  – 4 – j 9.656 </a:t>
            </a:r>
            <a:endParaRPr/>
          </a:p>
          <a:p>
            <a:pPr indent="-19050" lvl="0" marL="0" marR="0" rtl="0" algn="l">
              <a:spcBef>
                <a:spcPts val="1000"/>
              </a:spcBef>
              <a:spcAft>
                <a:spcPts val="0"/>
              </a:spcAft>
              <a:buClr>
                <a:srgbClr val="FF0000"/>
              </a:buClr>
              <a:buSzPts val="300"/>
              <a:buFont typeface="Calibri"/>
              <a:buAutoNum type="arabicParenBoth"/>
            </a:pPr>
            <a:r>
              <a:rPr b="1" i="0" lang="en-US" sz="300" u="none" cap="none" strike="noStrike">
                <a:solidFill>
                  <a:srgbClr val="FF0000"/>
                </a:solidFill>
                <a:latin typeface="Calibri"/>
                <a:ea typeface="Calibri"/>
                <a:cs typeface="Calibri"/>
                <a:sym typeface="Calibri"/>
              </a:rPr>
              <a:t>  </a:t>
            </a:r>
            <a:endParaRPr/>
          </a:p>
        </p:txBody>
      </p:sp>
      <p:sp>
        <p:nvSpPr>
          <p:cNvPr id="1259" name="Google Shape;1259;p40"/>
          <p:cNvSpPr txBox="1"/>
          <p:nvPr/>
        </p:nvSpPr>
        <p:spPr>
          <a:xfrm>
            <a:off x="838200" y="533400"/>
            <a:ext cx="1219200" cy="477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      X[7]  =   </a:t>
            </a:r>
            <a:endParaRPr/>
          </a:p>
          <a:p>
            <a:pPr indent="-209550" lvl="0" marL="228600" marR="0" rtl="0" algn="l">
              <a:spcBef>
                <a:spcPts val="1000"/>
              </a:spcBef>
              <a:spcAft>
                <a:spcPts val="0"/>
              </a:spcAft>
              <a:buClr>
                <a:schemeClr val="dk1"/>
              </a:buClr>
              <a:buSzPts val="300"/>
              <a:buFont typeface="Arial"/>
              <a:buNone/>
            </a:pPr>
            <a:r>
              <a:t/>
            </a:r>
            <a:endParaRPr b="1" i="0" sz="300" u="none" cap="none" strike="noStrike">
              <a:solidFill>
                <a:schemeClr val="dk1"/>
              </a:solidFill>
              <a:latin typeface="Calibri"/>
              <a:ea typeface="Calibri"/>
              <a:cs typeface="Calibri"/>
              <a:sym typeface="Calibri"/>
            </a:endParaRPr>
          </a:p>
        </p:txBody>
      </p:sp>
      <p:sp>
        <p:nvSpPr>
          <p:cNvPr id="1260" name="Google Shape;1260;p40"/>
          <p:cNvSpPr txBox="1"/>
          <p:nvPr/>
        </p:nvSpPr>
        <p:spPr>
          <a:xfrm>
            <a:off x="1752600" y="665163"/>
            <a:ext cx="6400800" cy="477837"/>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 -4-4j ) </a:t>
            </a:r>
            <a:r>
              <a:rPr b="1" i="0" lang="en-US" sz="2000" u="none" cap="none" strike="noStrike">
                <a:solidFill>
                  <a:srgbClr val="FF0000"/>
                </a:solidFill>
                <a:latin typeface="Calibri"/>
                <a:ea typeface="Calibri"/>
                <a:cs typeface="Calibri"/>
                <a:sym typeface="Calibri"/>
              </a:rPr>
              <a:t>–</a:t>
            </a:r>
            <a:r>
              <a:rPr b="1" i="0" lang="en-US" sz="2000" u="none" cap="none" strike="noStrike">
                <a:solidFill>
                  <a:schemeClr val="dk1"/>
                </a:solidFill>
                <a:latin typeface="Calibri"/>
                <a:ea typeface="Calibri"/>
                <a:cs typeface="Calibri"/>
                <a:sym typeface="Calibri"/>
              </a:rPr>
              <a:t>  ( -4-4j ) [</a:t>
            </a:r>
            <a:r>
              <a:rPr b="1" i="0" lang="en-US" sz="2000" u="none" cap="none" strike="noStrike">
                <a:solidFill>
                  <a:srgbClr val="FF6600"/>
                </a:solidFill>
                <a:latin typeface="Calibri"/>
                <a:ea typeface="Calibri"/>
                <a:cs typeface="Calibri"/>
                <a:sym typeface="Calibri"/>
              </a:rPr>
              <a:t>-0.707-j 0.707</a:t>
            </a:r>
            <a:r>
              <a:rPr b="1" i="0" lang="en-US" sz="2000" u="none" cap="none" strike="noStrike">
                <a:solidFill>
                  <a:schemeClr val="dk1"/>
                </a:solidFill>
                <a:latin typeface="Calibri"/>
                <a:ea typeface="Calibri"/>
                <a:cs typeface="Calibri"/>
                <a:sym typeface="Calibri"/>
              </a:rPr>
              <a:t>]</a:t>
            </a:r>
            <a:endParaRPr/>
          </a:p>
          <a:p>
            <a:pPr indent="-19050" lvl="0" marL="0" marR="0" rtl="0" algn="l">
              <a:spcBef>
                <a:spcPts val="1000"/>
              </a:spcBef>
              <a:spcAft>
                <a:spcPts val="0"/>
              </a:spcAft>
              <a:buClr>
                <a:schemeClr val="dk1"/>
              </a:buClr>
              <a:buSzPts val="300"/>
              <a:buFont typeface="Calibri"/>
              <a:buAutoNum type="arabicParenBoth"/>
            </a:pPr>
            <a:r>
              <a:rPr b="1" i="0" lang="en-US" sz="3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pic>
        <p:nvPicPr>
          <p:cNvPr id="1266" name="Google Shape;1266;p41"/>
          <p:cNvPicPr preferRelativeResize="0"/>
          <p:nvPr/>
        </p:nvPicPr>
        <p:blipFill rotWithShape="1">
          <a:blip r:embed="rId3">
            <a:alphaModFix/>
          </a:blip>
          <a:srcRect b="0" l="0" r="0" t="0"/>
          <a:stretch/>
        </p:blipFill>
        <p:spPr>
          <a:xfrm>
            <a:off x="3373438" y="1600200"/>
            <a:ext cx="2395537" cy="4525963"/>
          </a:xfrm>
          <a:prstGeom prst="rect">
            <a:avLst/>
          </a:prstGeom>
          <a:noFill/>
          <a:ln>
            <a:noFill/>
          </a:ln>
        </p:spPr>
      </p:pic>
      <p:sp>
        <p:nvSpPr>
          <p:cNvPr id="1267" name="Google Shape;1267;p4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268" name="Google Shape;1268;p4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1269" name="Google Shape;1269;p41"/>
          <p:cNvGrpSpPr/>
          <p:nvPr/>
        </p:nvGrpSpPr>
        <p:grpSpPr>
          <a:xfrm>
            <a:off x="0" y="6324600"/>
            <a:ext cx="9144000" cy="568325"/>
            <a:chOff x="0" y="6324600"/>
            <a:chExt cx="9144000" cy="568325"/>
          </a:xfrm>
        </p:grpSpPr>
        <p:sp>
          <p:nvSpPr>
            <p:cNvPr id="1270" name="Google Shape;1270;p41"/>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271" name="Google Shape;1271;p41"/>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272" name="Google Shape;1272;p41"/>
          <p:cNvSpPr txBox="1"/>
          <p:nvPr>
            <p:ph type="title"/>
          </p:nvPr>
        </p:nvSpPr>
        <p:spPr>
          <a:xfrm>
            <a:off x="457200" y="76200"/>
            <a:ext cx="82296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800"/>
              <a:t>Computational Efficiency of FFT </a:t>
            </a:r>
            <a:endParaRPr/>
          </a:p>
        </p:txBody>
      </p:sp>
      <p:pic>
        <p:nvPicPr>
          <p:cNvPr id="1273" name="Google Shape;1273;p41"/>
          <p:cNvPicPr preferRelativeResize="0"/>
          <p:nvPr/>
        </p:nvPicPr>
        <p:blipFill rotWithShape="1">
          <a:blip r:embed="rId4">
            <a:alphaModFix/>
          </a:blip>
          <a:srcRect b="0" l="0" r="0" t="0"/>
          <a:stretch/>
        </p:blipFill>
        <p:spPr>
          <a:xfrm>
            <a:off x="0" y="2125663"/>
            <a:ext cx="9144000" cy="3589337"/>
          </a:xfrm>
          <a:prstGeom prst="rect">
            <a:avLst/>
          </a:prstGeom>
          <a:noFill/>
          <a:ln>
            <a:noFill/>
          </a:ln>
        </p:spPr>
      </p:pic>
      <p:pic>
        <p:nvPicPr>
          <p:cNvPr id="1274" name="Google Shape;1274;p41"/>
          <p:cNvPicPr preferRelativeResize="0"/>
          <p:nvPr/>
        </p:nvPicPr>
        <p:blipFill rotWithShape="1">
          <a:blip r:embed="rId5">
            <a:alphaModFix/>
          </a:blip>
          <a:srcRect b="0" l="0" r="0" t="0"/>
          <a:stretch/>
        </p:blipFill>
        <p:spPr>
          <a:xfrm>
            <a:off x="88900" y="1143000"/>
            <a:ext cx="8966200" cy="71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pic>
        <p:nvPicPr>
          <p:cNvPr id="1280" name="Google Shape;1280;p42"/>
          <p:cNvPicPr preferRelativeResize="0"/>
          <p:nvPr/>
        </p:nvPicPr>
        <p:blipFill rotWithShape="1">
          <a:blip r:embed="rId3">
            <a:alphaModFix/>
          </a:blip>
          <a:srcRect b="0" l="0" r="0" t="0"/>
          <a:stretch/>
        </p:blipFill>
        <p:spPr>
          <a:xfrm>
            <a:off x="3373438" y="1600200"/>
            <a:ext cx="2395537" cy="4525963"/>
          </a:xfrm>
          <a:prstGeom prst="rect">
            <a:avLst/>
          </a:prstGeom>
          <a:noFill/>
          <a:ln>
            <a:noFill/>
          </a:ln>
        </p:spPr>
      </p:pic>
      <p:sp>
        <p:nvSpPr>
          <p:cNvPr id="1281" name="Google Shape;1281;p4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282" name="Google Shape;1282;p4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1283" name="Google Shape;1283;p42"/>
          <p:cNvGrpSpPr/>
          <p:nvPr/>
        </p:nvGrpSpPr>
        <p:grpSpPr>
          <a:xfrm>
            <a:off x="0" y="6324600"/>
            <a:ext cx="9144000" cy="568325"/>
            <a:chOff x="0" y="6324600"/>
            <a:chExt cx="9144000" cy="568325"/>
          </a:xfrm>
        </p:grpSpPr>
        <p:sp>
          <p:nvSpPr>
            <p:cNvPr id="1284" name="Google Shape;1284;p42"/>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285" name="Google Shape;1285;p42"/>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286" name="Google Shape;1286;p42"/>
          <p:cNvSpPr txBox="1"/>
          <p:nvPr>
            <p:ph type="title"/>
          </p:nvPr>
        </p:nvSpPr>
        <p:spPr>
          <a:xfrm>
            <a:off x="457200" y="76200"/>
            <a:ext cx="82296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800"/>
              <a:t>Computational Efficiency of FFT </a:t>
            </a:r>
            <a:endParaRPr/>
          </a:p>
        </p:txBody>
      </p:sp>
      <p:pic>
        <p:nvPicPr>
          <p:cNvPr id="1287" name="Google Shape;1287;p42"/>
          <p:cNvPicPr preferRelativeResize="0"/>
          <p:nvPr/>
        </p:nvPicPr>
        <p:blipFill rotWithShape="1">
          <a:blip r:embed="rId4">
            <a:alphaModFix/>
          </a:blip>
          <a:srcRect b="0" l="0" r="0" t="0"/>
          <a:stretch/>
        </p:blipFill>
        <p:spPr>
          <a:xfrm>
            <a:off x="0" y="2125663"/>
            <a:ext cx="9144000" cy="3589337"/>
          </a:xfrm>
          <a:prstGeom prst="rect">
            <a:avLst/>
          </a:prstGeom>
          <a:noFill/>
          <a:ln>
            <a:noFill/>
          </a:ln>
        </p:spPr>
      </p:pic>
      <p:pic>
        <p:nvPicPr>
          <p:cNvPr id="1288" name="Google Shape;1288;p42"/>
          <p:cNvPicPr preferRelativeResize="0"/>
          <p:nvPr/>
        </p:nvPicPr>
        <p:blipFill rotWithShape="1">
          <a:blip r:embed="rId5">
            <a:alphaModFix/>
          </a:blip>
          <a:srcRect b="0" l="0" r="0" t="0"/>
          <a:stretch/>
        </p:blipFill>
        <p:spPr>
          <a:xfrm>
            <a:off x="88900" y="1143000"/>
            <a:ext cx="8966200" cy="711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1294" name="Google Shape;1294;p43"/>
          <p:cNvSpPr/>
          <p:nvPr/>
        </p:nvSpPr>
        <p:spPr>
          <a:xfrm>
            <a:off x="2566988" y="2130425"/>
            <a:ext cx="1211262" cy="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295" name="Google Shape;1295;p43"/>
          <p:cNvSpPr/>
          <p:nvPr/>
        </p:nvSpPr>
        <p:spPr>
          <a:xfrm>
            <a:off x="2566988" y="2130425"/>
            <a:ext cx="1192212" cy="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1296" name="Google Shape;1296;p43"/>
          <p:cNvPicPr preferRelativeResize="0"/>
          <p:nvPr/>
        </p:nvPicPr>
        <p:blipFill rotWithShape="1">
          <a:blip r:embed="rId3">
            <a:alphaModFix/>
          </a:blip>
          <a:srcRect b="0" l="0" r="0" t="0"/>
          <a:stretch/>
        </p:blipFill>
        <p:spPr>
          <a:xfrm>
            <a:off x="4343400" y="1600200"/>
            <a:ext cx="1219200" cy="762000"/>
          </a:xfrm>
          <a:prstGeom prst="rect">
            <a:avLst/>
          </a:prstGeom>
          <a:noFill/>
          <a:ln>
            <a:noFill/>
          </a:ln>
        </p:spPr>
      </p:pic>
      <p:sp>
        <p:nvSpPr>
          <p:cNvPr id="1297" name="Google Shape;1297;p43"/>
          <p:cNvSpPr/>
          <p:nvPr/>
        </p:nvSpPr>
        <p:spPr>
          <a:xfrm>
            <a:off x="0" y="3233738"/>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298" name="Google Shape;1298;p43"/>
          <p:cNvSpPr/>
          <p:nvPr/>
        </p:nvSpPr>
        <p:spPr>
          <a:xfrm>
            <a:off x="2566988" y="2130425"/>
            <a:ext cx="1211262" cy="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1299" name="Google Shape;1299;p43"/>
          <p:cNvPicPr preferRelativeResize="0"/>
          <p:nvPr/>
        </p:nvPicPr>
        <p:blipFill rotWithShape="1">
          <a:blip r:embed="rId4">
            <a:alphaModFix/>
          </a:blip>
          <a:srcRect b="0" l="0" r="0" t="0"/>
          <a:stretch/>
        </p:blipFill>
        <p:spPr>
          <a:xfrm>
            <a:off x="2819400" y="1752600"/>
            <a:ext cx="533400" cy="457200"/>
          </a:xfrm>
          <a:prstGeom prst="rect">
            <a:avLst/>
          </a:prstGeom>
          <a:noFill/>
          <a:ln>
            <a:noFill/>
          </a:ln>
        </p:spPr>
      </p:pic>
      <p:sp>
        <p:nvSpPr>
          <p:cNvPr id="1300" name="Google Shape;1300;p43"/>
          <p:cNvSpPr/>
          <p:nvPr/>
        </p:nvSpPr>
        <p:spPr>
          <a:xfrm>
            <a:off x="2566988" y="2130425"/>
            <a:ext cx="1192212" cy="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1301" name="Google Shape;1301;p43"/>
          <p:cNvGrpSpPr/>
          <p:nvPr/>
        </p:nvGrpSpPr>
        <p:grpSpPr>
          <a:xfrm>
            <a:off x="0" y="6324600"/>
            <a:ext cx="9144000" cy="568325"/>
            <a:chOff x="0" y="6324600"/>
            <a:chExt cx="9144000" cy="568325"/>
          </a:xfrm>
        </p:grpSpPr>
        <p:sp>
          <p:nvSpPr>
            <p:cNvPr id="1302" name="Google Shape;1302;p43"/>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303" name="Google Shape;1303;p43"/>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304" name="Google Shape;1304;p43"/>
          <p:cNvSpPr/>
          <p:nvPr/>
        </p:nvSpPr>
        <p:spPr>
          <a:xfrm>
            <a:off x="533400" y="177800"/>
            <a:ext cx="8610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Computational Efficiency of FFT </a:t>
            </a:r>
            <a:endParaRPr b="0" i="0" sz="3200" u="none" cap="none" strike="noStrike">
              <a:solidFill>
                <a:schemeClr val="dk1"/>
              </a:solidFill>
              <a:latin typeface="Arial"/>
              <a:ea typeface="Arial"/>
              <a:cs typeface="Arial"/>
              <a:sym typeface="Arial"/>
            </a:endParaRPr>
          </a:p>
        </p:txBody>
      </p:sp>
      <p:graphicFrame>
        <p:nvGraphicFramePr>
          <p:cNvPr id="1305" name="Google Shape;1305;p43"/>
          <p:cNvGraphicFramePr/>
          <p:nvPr/>
        </p:nvGraphicFramePr>
        <p:xfrm>
          <a:off x="609600" y="990600"/>
          <a:ext cx="3000000" cy="3000000"/>
        </p:xfrm>
        <a:graphic>
          <a:graphicData uri="http://schemas.openxmlformats.org/drawingml/2006/table">
            <a:tbl>
              <a:tblPr>
                <a:noFill/>
                <a:tableStyleId>{89ACBB5A-1213-4223-AEE3-0A4C0AE90EA5}</a:tableStyleId>
              </a:tblPr>
              <a:tblGrid>
                <a:gridCol w="1447800"/>
                <a:gridCol w="1828800"/>
                <a:gridCol w="1752600"/>
                <a:gridCol w="2971800"/>
              </a:tblGrid>
              <a:tr h="579150">
                <a:tc>
                  <a:txBody>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FFFE"/>
                    </a:solidFill>
                  </a:tcPr>
                </a:tc>
                <a:tc>
                  <a:txBody>
                    <a:bodyPr/>
                    <a:lstStyle/>
                    <a:p>
                      <a:pPr indent="0" lvl="0" marL="0" marR="0" rtl="0" algn="ctr">
                        <a:lnSpc>
                          <a:spcPct val="100000"/>
                        </a:lnSpc>
                        <a:spcBef>
                          <a:spcPts val="0"/>
                        </a:spcBef>
                        <a:spcAft>
                          <a:spcPts val="0"/>
                        </a:spcAft>
                        <a:buClr>
                          <a:srgbClr val="800000"/>
                        </a:buClr>
                        <a:buSzPts val="2800"/>
                        <a:buFont typeface="Times New Roman"/>
                        <a:buNone/>
                      </a:pPr>
                      <a:r>
                        <a:rPr b="1" i="0" lang="en-US" sz="2800" u="none" cap="none" strike="noStrike">
                          <a:solidFill>
                            <a:srgbClr val="800000"/>
                          </a:solidFill>
                          <a:latin typeface="Times New Roman"/>
                          <a:ea typeface="Times New Roman"/>
                          <a:cs typeface="Times New Roman"/>
                          <a:sym typeface="Times New Roman"/>
                        </a:rPr>
                        <a:t>DFT</a:t>
                      </a:r>
                      <a:endParaRPr b="0" i="0" sz="2800" u="none" cap="none" strike="noStrike">
                        <a:solidFill>
                          <a:srgbClr val="8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FFFE"/>
                    </a:solidFill>
                  </a:tcPr>
                </a:tc>
                <a:tc>
                  <a:txBody>
                    <a:bodyPr/>
                    <a:lstStyle/>
                    <a:p>
                      <a:pPr indent="0" lvl="0" marL="0" marR="0" rtl="0" algn="ctr">
                        <a:lnSpc>
                          <a:spcPct val="100000"/>
                        </a:lnSpc>
                        <a:spcBef>
                          <a:spcPts val="0"/>
                        </a:spcBef>
                        <a:spcAft>
                          <a:spcPts val="0"/>
                        </a:spcAft>
                        <a:buClr>
                          <a:srgbClr val="800000"/>
                        </a:buClr>
                        <a:buSzPts val="2800"/>
                        <a:buFont typeface="Times New Roman"/>
                        <a:buNone/>
                      </a:pPr>
                      <a:r>
                        <a:rPr b="1" i="0" lang="en-US" sz="2800" u="none" cap="none" strike="noStrike">
                          <a:solidFill>
                            <a:srgbClr val="800000"/>
                          </a:solidFill>
                          <a:latin typeface="Times New Roman"/>
                          <a:ea typeface="Times New Roman"/>
                          <a:cs typeface="Times New Roman"/>
                          <a:sym typeface="Times New Roman"/>
                        </a:rPr>
                        <a:t>FFT</a:t>
                      </a:r>
                      <a:endParaRPr b="0" i="0" sz="2800" u="none" cap="none" strike="noStrike">
                        <a:solidFill>
                          <a:srgbClr val="8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FFFE"/>
                    </a:solidFill>
                  </a:tcPr>
                </a:tc>
                <a:tc>
                  <a:txBody>
                    <a:bodyPr/>
                    <a:lstStyle/>
                    <a:p>
                      <a:pPr indent="0" lvl="0" marL="0" marR="0" rtl="0" algn="ctr">
                        <a:lnSpc>
                          <a:spcPct val="100000"/>
                        </a:lnSpc>
                        <a:spcBef>
                          <a:spcPts val="0"/>
                        </a:spcBef>
                        <a:spcAft>
                          <a:spcPts val="0"/>
                        </a:spcAft>
                        <a:buClr>
                          <a:srgbClr val="800000"/>
                        </a:buClr>
                        <a:buSzPts val="2800"/>
                        <a:buFont typeface="Arial"/>
                        <a:buNone/>
                      </a:pPr>
                      <a:r>
                        <a:rPr b="0" i="0" lang="en-US" sz="2800" u="none" cap="none" strike="noStrike">
                          <a:solidFill>
                            <a:srgbClr val="800000"/>
                          </a:solidFill>
                          <a:latin typeface="Arial"/>
                          <a:ea typeface="Arial"/>
                          <a:cs typeface="Arial"/>
                          <a:sym typeface="Arial"/>
                        </a:rPr>
                        <a:t>Speed Factor</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FFFE"/>
                    </a:solidFill>
                  </a:tcPr>
                </a:tc>
              </a:tr>
              <a:tr h="771575">
                <a:tc>
                  <a:txBody>
                    <a:bodyPr/>
                    <a:lstStyle/>
                    <a:p>
                      <a:pPr indent="0" lvl="0" marL="0" marR="0" rtl="0" algn="ctr">
                        <a:lnSpc>
                          <a:spcPct val="100000"/>
                        </a:lnSpc>
                        <a:spcBef>
                          <a:spcPts val="0"/>
                        </a:spcBef>
                        <a:spcAft>
                          <a:spcPts val="0"/>
                        </a:spcAft>
                        <a:buClr>
                          <a:srgbClr val="FF0000"/>
                        </a:buClr>
                        <a:buSzPts val="2800"/>
                        <a:buFont typeface="Times New Roman"/>
                        <a:buNone/>
                      </a:pPr>
                      <a:r>
                        <a:rPr b="1" i="0" lang="en-US" sz="2800" u="none" cap="none" strike="noStrike">
                          <a:solidFill>
                            <a:srgbClr val="FF0000"/>
                          </a:solidFill>
                          <a:latin typeface="Times New Roman"/>
                          <a:ea typeface="Times New Roman"/>
                          <a:cs typeface="Times New Roman"/>
                          <a:sym typeface="Times New Roman"/>
                        </a:rPr>
                        <a:t>N</a:t>
                      </a:r>
                      <a:r>
                        <a:rPr b="1" i="0" lang="en-US" sz="2800" u="none" cap="none" strike="noStrike">
                          <a:solidFill>
                            <a:schemeClr val="dk1"/>
                          </a:solidFill>
                          <a:latin typeface="Times New Roman"/>
                          <a:ea typeface="Times New Roman"/>
                          <a:cs typeface="Times New Roman"/>
                          <a:sym typeface="Times New Roman"/>
                        </a:rPr>
                        <a:t> </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5650">
                <a:tc>
                  <a:txBody>
                    <a:bodyPr/>
                    <a:lstStyle/>
                    <a:p>
                      <a:pPr indent="0" lvl="0" marL="0" marR="0" rtl="0" algn="ctr">
                        <a:lnSpc>
                          <a:spcPct val="100000"/>
                        </a:lnSpc>
                        <a:spcBef>
                          <a:spcPts val="0"/>
                        </a:spcBef>
                        <a:spcAft>
                          <a:spcPts val="0"/>
                        </a:spcAft>
                        <a:buClr>
                          <a:srgbClr val="3333FF"/>
                        </a:buClr>
                        <a:buSzPts val="2800"/>
                        <a:buFont typeface="Times New Roman"/>
                        <a:buNone/>
                      </a:pPr>
                      <a:r>
                        <a:rPr b="1" i="0" lang="en-US" sz="2800" u="none" cap="none" strike="noStrike">
                          <a:solidFill>
                            <a:srgbClr val="3333FF"/>
                          </a:solidFill>
                          <a:latin typeface="Times New Roman"/>
                          <a:ea typeface="Times New Roman"/>
                          <a:cs typeface="Times New Roman"/>
                          <a:sym typeface="Times New Roman"/>
                        </a:rPr>
                        <a:t>8</a:t>
                      </a:r>
                      <a:endParaRPr b="1" i="0" sz="2800" u="none" cap="none" strike="noStrike">
                        <a:solidFill>
                          <a:srgbClr val="3333FF"/>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64</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12</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5.3</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5650">
                <a:tc>
                  <a:txBody>
                    <a:bodyPr/>
                    <a:lstStyle/>
                    <a:p>
                      <a:pPr indent="0" lvl="0" marL="0" marR="0" rtl="0" algn="ctr">
                        <a:lnSpc>
                          <a:spcPct val="100000"/>
                        </a:lnSpc>
                        <a:spcBef>
                          <a:spcPts val="0"/>
                        </a:spcBef>
                        <a:spcAft>
                          <a:spcPts val="0"/>
                        </a:spcAft>
                        <a:buClr>
                          <a:srgbClr val="3333FF"/>
                        </a:buClr>
                        <a:buSzPts val="2800"/>
                        <a:buFont typeface="Times New Roman"/>
                        <a:buNone/>
                      </a:pPr>
                      <a:r>
                        <a:rPr b="1" i="0" lang="en-US" sz="2800" u="none" cap="none" strike="noStrike">
                          <a:solidFill>
                            <a:srgbClr val="3333FF"/>
                          </a:solidFill>
                          <a:latin typeface="Times New Roman"/>
                          <a:ea typeface="Times New Roman"/>
                          <a:cs typeface="Times New Roman"/>
                          <a:sym typeface="Times New Roman"/>
                        </a:rPr>
                        <a:t>16</a:t>
                      </a:r>
                      <a:endParaRPr b="1" i="0" sz="2800" u="none" cap="none" strike="noStrike">
                        <a:solidFill>
                          <a:srgbClr val="3333FF"/>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256</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32</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8.0</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4075">
                <a:tc>
                  <a:txBody>
                    <a:bodyPr/>
                    <a:lstStyle/>
                    <a:p>
                      <a:pPr indent="0" lvl="0" marL="0" marR="0" rtl="0" algn="ctr">
                        <a:lnSpc>
                          <a:spcPct val="100000"/>
                        </a:lnSpc>
                        <a:spcBef>
                          <a:spcPts val="0"/>
                        </a:spcBef>
                        <a:spcAft>
                          <a:spcPts val="0"/>
                        </a:spcAft>
                        <a:buClr>
                          <a:srgbClr val="3333FF"/>
                        </a:buClr>
                        <a:buSzPts val="2800"/>
                        <a:buFont typeface="Times New Roman"/>
                        <a:buNone/>
                      </a:pPr>
                      <a:r>
                        <a:rPr b="1" i="0" lang="en-US" sz="2800" u="none" cap="none" strike="noStrike">
                          <a:solidFill>
                            <a:srgbClr val="3333FF"/>
                          </a:solidFill>
                          <a:latin typeface="Times New Roman"/>
                          <a:ea typeface="Times New Roman"/>
                          <a:cs typeface="Times New Roman"/>
                          <a:sym typeface="Times New Roman"/>
                        </a:rPr>
                        <a:t>32</a:t>
                      </a:r>
                      <a:endParaRPr b="1" i="0" sz="2800" u="none" cap="none" strike="noStrike">
                        <a:solidFill>
                          <a:srgbClr val="3333FF"/>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1,024</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80</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12.8</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5650">
                <a:tc>
                  <a:txBody>
                    <a:bodyPr/>
                    <a:lstStyle/>
                    <a:p>
                      <a:pPr indent="0" lvl="0" marL="0" marR="0" rtl="0" algn="ctr">
                        <a:lnSpc>
                          <a:spcPct val="100000"/>
                        </a:lnSpc>
                        <a:spcBef>
                          <a:spcPts val="0"/>
                        </a:spcBef>
                        <a:spcAft>
                          <a:spcPts val="0"/>
                        </a:spcAft>
                        <a:buClr>
                          <a:srgbClr val="3333FF"/>
                        </a:buClr>
                        <a:buSzPts val="2800"/>
                        <a:buFont typeface="Times New Roman"/>
                        <a:buNone/>
                      </a:pPr>
                      <a:r>
                        <a:rPr b="1" i="0" lang="en-US" sz="2800" u="none" cap="none" strike="noStrike">
                          <a:solidFill>
                            <a:srgbClr val="3333FF"/>
                          </a:solidFill>
                          <a:latin typeface="Times New Roman"/>
                          <a:ea typeface="Times New Roman"/>
                          <a:cs typeface="Times New Roman"/>
                          <a:sym typeface="Times New Roman"/>
                        </a:rPr>
                        <a:t>64</a:t>
                      </a:r>
                      <a:endParaRPr b="1" i="0" sz="2800" u="none" cap="none" strike="noStrike">
                        <a:solidFill>
                          <a:srgbClr val="3333FF"/>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4,096</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192</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21.3</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5650">
                <a:tc>
                  <a:txBody>
                    <a:bodyPr/>
                    <a:lstStyle/>
                    <a:p>
                      <a:pPr indent="0" lvl="0" marL="0" marR="0" rtl="0" algn="ctr">
                        <a:lnSpc>
                          <a:spcPct val="100000"/>
                        </a:lnSpc>
                        <a:spcBef>
                          <a:spcPts val="0"/>
                        </a:spcBef>
                        <a:spcAft>
                          <a:spcPts val="0"/>
                        </a:spcAft>
                        <a:buClr>
                          <a:srgbClr val="3333FF"/>
                        </a:buClr>
                        <a:buSzPts val="2800"/>
                        <a:buFont typeface="Times New Roman"/>
                        <a:buNone/>
                      </a:pPr>
                      <a:r>
                        <a:rPr b="1" i="0" lang="en-US" sz="2800" u="none" cap="none" strike="noStrike">
                          <a:solidFill>
                            <a:srgbClr val="3333FF"/>
                          </a:solidFill>
                          <a:latin typeface="Times New Roman"/>
                          <a:ea typeface="Times New Roman"/>
                          <a:cs typeface="Times New Roman"/>
                          <a:sym typeface="Times New Roman"/>
                        </a:rPr>
                        <a:t>256</a:t>
                      </a:r>
                      <a:endParaRPr b="1" i="0" sz="2800" u="none" cap="none" strike="noStrike">
                        <a:solidFill>
                          <a:srgbClr val="3333FF"/>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65,536</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1,024</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64.0</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4075">
                <a:tc>
                  <a:txBody>
                    <a:bodyPr/>
                    <a:lstStyle/>
                    <a:p>
                      <a:pPr indent="0" lvl="0" marL="0" marR="0" rtl="0" algn="ctr">
                        <a:lnSpc>
                          <a:spcPct val="100000"/>
                        </a:lnSpc>
                        <a:spcBef>
                          <a:spcPts val="0"/>
                        </a:spcBef>
                        <a:spcAft>
                          <a:spcPts val="0"/>
                        </a:spcAft>
                        <a:buClr>
                          <a:srgbClr val="3333FF"/>
                        </a:buClr>
                        <a:buSzPts val="2800"/>
                        <a:buFont typeface="Times New Roman"/>
                        <a:buNone/>
                      </a:pPr>
                      <a:r>
                        <a:rPr b="1" i="0" lang="en-US" sz="2800" u="none" cap="none" strike="noStrike">
                          <a:solidFill>
                            <a:srgbClr val="3333FF"/>
                          </a:solidFill>
                          <a:latin typeface="Times New Roman"/>
                          <a:ea typeface="Times New Roman"/>
                          <a:cs typeface="Times New Roman"/>
                          <a:sym typeface="Times New Roman"/>
                        </a:rPr>
                        <a:t>512</a:t>
                      </a:r>
                      <a:endParaRPr b="1" i="0" sz="2800" u="none" cap="none" strike="noStrike">
                        <a:solidFill>
                          <a:srgbClr val="3333FF"/>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2,62,144</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2,304</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113.77</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5650">
                <a:tc>
                  <a:txBody>
                    <a:bodyPr/>
                    <a:lstStyle/>
                    <a:p>
                      <a:pPr indent="0" lvl="0" marL="0" marR="0" rtl="0" algn="ctr">
                        <a:lnSpc>
                          <a:spcPct val="100000"/>
                        </a:lnSpc>
                        <a:spcBef>
                          <a:spcPts val="0"/>
                        </a:spcBef>
                        <a:spcAft>
                          <a:spcPts val="0"/>
                        </a:spcAft>
                        <a:buClr>
                          <a:srgbClr val="3333FF"/>
                        </a:buClr>
                        <a:buSzPts val="2800"/>
                        <a:buFont typeface="Times New Roman"/>
                        <a:buNone/>
                      </a:pPr>
                      <a:r>
                        <a:rPr b="1" i="0" lang="en-US" sz="2800" u="none" cap="none" strike="noStrike">
                          <a:solidFill>
                            <a:srgbClr val="3333FF"/>
                          </a:solidFill>
                          <a:latin typeface="Times New Roman"/>
                          <a:ea typeface="Times New Roman"/>
                          <a:cs typeface="Times New Roman"/>
                          <a:sym typeface="Times New Roman"/>
                        </a:rPr>
                        <a:t>1024</a:t>
                      </a:r>
                      <a:endParaRPr b="1" i="0" sz="2800" u="none" cap="none" strike="noStrike">
                        <a:solidFill>
                          <a:srgbClr val="3333FF"/>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10,48,576</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5,120</a:t>
                      </a:r>
                      <a:endParaRPr b="1"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204.8</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p:nvPr/>
        </p:nvSpPr>
        <p:spPr>
          <a:xfrm>
            <a:off x="609600" y="1143000"/>
            <a:ext cx="8153400" cy="3940175"/>
          </a:xfrm>
          <a:prstGeom prst="rect">
            <a:avLst/>
          </a:prstGeom>
          <a:noFill/>
          <a:ln>
            <a:noFill/>
          </a:ln>
        </p:spPr>
        <p:txBody>
          <a:bodyPr anchorCtr="0" anchor="t" bIns="45700" lIns="91425" spcFirstLastPara="1" rIns="91425" wrap="square" tIns="45700">
            <a:noAutofit/>
          </a:bodyPr>
          <a:lstStyle/>
          <a:p>
            <a:pPr indent="-1876425" lvl="0" marL="1876425" marR="0" rtl="0" algn="l">
              <a:spcBef>
                <a:spcPts val="0"/>
              </a:spcBef>
              <a:spcAft>
                <a:spcPts val="0"/>
              </a:spcAft>
              <a:buNone/>
            </a:pPr>
            <a:r>
              <a:rPr b="1" i="0" lang="en-US" sz="3200" u="none" cap="none" strike="noStrike">
                <a:solidFill>
                  <a:schemeClr val="dk1"/>
                </a:solidFill>
                <a:latin typeface="Arial"/>
                <a:ea typeface="Arial"/>
                <a:cs typeface="Arial"/>
                <a:sym typeface="Arial"/>
              </a:rPr>
              <a:t>Objective :</a:t>
            </a:r>
            <a:r>
              <a:rPr b="0" i="0" lang="en-US" sz="3200" u="none" cap="none" strike="noStrike">
                <a:solidFill>
                  <a:schemeClr val="dk1"/>
                </a:solidFill>
                <a:latin typeface="Arial"/>
                <a:ea typeface="Arial"/>
                <a:cs typeface="Arial"/>
                <a:sym typeface="Arial"/>
              </a:rPr>
              <a:t> </a:t>
            </a:r>
            <a:r>
              <a:rPr b="0" i="0" lang="en-US" sz="2800" u="none" cap="none" strike="noStrike">
                <a:solidFill>
                  <a:schemeClr val="dk1"/>
                </a:solidFill>
                <a:latin typeface="Arial"/>
                <a:ea typeface="Arial"/>
                <a:cs typeface="Arial"/>
                <a:sym typeface="Arial"/>
              </a:rPr>
              <a:t>To illustrate FFT calculations  mathematically</a:t>
            </a:r>
            <a:endParaRPr b="1" i="0" sz="3200" u="none" cap="none" strike="noStrike">
              <a:solidFill>
                <a:schemeClr val="dk1"/>
              </a:solidFill>
              <a:latin typeface="Arial"/>
              <a:ea typeface="Arial"/>
              <a:cs typeface="Arial"/>
              <a:sym typeface="Arial"/>
            </a:endParaRPr>
          </a:p>
          <a:p>
            <a:pPr indent="-1195388" lvl="0" marL="1195388" marR="0" rtl="0" algn="l">
              <a:spcBef>
                <a:spcPts val="0"/>
              </a:spcBef>
              <a:spcAft>
                <a:spcPts val="0"/>
              </a:spcAft>
              <a:buNone/>
            </a:pPr>
            <a:r>
              <a:rPr b="1" i="0" lang="en-US" sz="3200" u="none" cap="none" strike="noStrike">
                <a:solidFill>
                  <a:schemeClr val="dk1"/>
                </a:solidFill>
                <a:latin typeface="Arial"/>
                <a:ea typeface="Arial"/>
                <a:cs typeface="Arial"/>
                <a:sym typeface="Arial"/>
              </a:rPr>
              <a:t>Outcomes :</a:t>
            </a:r>
            <a:endParaRPr/>
          </a:p>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At the end of module, students will be able to , </a:t>
            </a:r>
            <a:endParaRPr/>
          </a:p>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398463" lvl="0" marL="398463" marR="0" rtl="0" algn="l">
              <a:spcBef>
                <a:spcPts val="0"/>
              </a:spcBef>
              <a:spcAft>
                <a:spcPts val="0"/>
              </a:spcAft>
              <a:buClr>
                <a:schemeClr val="dk1"/>
              </a:buClr>
              <a:buSzPts val="2800"/>
              <a:buFont typeface="Arial"/>
              <a:buChar char="•"/>
            </a:pPr>
            <a:r>
              <a:rPr b="1" i="0" lang="en-US" sz="2800" u="none" cap="none" strike="noStrike">
                <a:solidFill>
                  <a:schemeClr val="dk1"/>
                </a:solidFill>
                <a:latin typeface="Arial"/>
                <a:ea typeface="Arial"/>
                <a:cs typeface="Arial"/>
                <a:sym typeface="Arial"/>
              </a:rPr>
              <a:t>Develop</a:t>
            </a:r>
            <a:r>
              <a:rPr b="0" i="0" lang="en-US" sz="2800" u="none" cap="none" strike="noStrike">
                <a:solidFill>
                  <a:schemeClr val="dk1"/>
                </a:solidFill>
                <a:latin typeface="Arial"/>
                <a:ea typeface="Arial"/>
                <a:cs typeface="Arial"/>
                <a:sym typeface="Arial"/>
              </a:rPr>
              <a:t> FFT flow-graph</a:t>
            </a:r>
            <a:endParaRPr b="1" i="0" sz="2800" u="none" cap="none" strike="noStrike">
              <a:solidFill>
                <a:schemeClr val="dk1"/>
              </a:solidFill>
              <a:latin typeface="Arial"/>
              <a:ea typeface="Arial"/>
              <a:cs typeface="Arial"/>
              <a:sym typeface="Arial"/>
            </a:endParaRPr>
          </a:p>
          <a:p>
            <a:pPr indent="-398463" lvl="0" marL="398463" marR="0" rtl="0" algn="l">
              <a:spcBef>
                <a:spcPts val="0"/>
              </a:spcBef>
              <a:spcAft>
                <a:spcPts val="0"/>
              </a:spcAft>
              <a:buClr>
                <a:schemeClr val="dk1"/>
              </a:buClr>
              <a:buSzPts val="2800"/>
              <a:buFont typeface="Arial"/>
              <a:buChar char="•"/>
            </a:pPr>
            <a:r>
              <a:rPr b="1" i="0" lang="en-US" sz="2800" u="none" cap="none" strike="noStrike">
                <a:solidFill>
                  <a:schemeClr val="dk1"/>
                </a:solidFill>
                <a:latin typeface="Arial"/>
                <a:ea typeface="Arial"/>
                <a:cs typeface="Arial"/>
                <a:sym typeface="Arial"/>
              </a:rPr>
              <a:t>Compare </a:t>
            </a:r>
            <a:r>
              <a:rPr b="0" i="0" lang="en-US" sz="2800" u="none" cap="none" strike="noStrike">
                <a:solidFill>
                  <a:schemeClr val="dk1"/>
                </a:solidFill>
                <a:latin typeface="Arial"/>
                <a:ea typeface="Arial"/>
                <a:cs typeface="Arial"/>
                <a:sym typeface="Arial"/>
              </a:rPr>
              <a:t> DFT and FFT computationally</a:t>
            </a:r>
            <a:endParaRPr b="1" i="0" sz="2800" u="none" cap="none" strike="noStrike">
              <a:solidFill>
                <a:schemeClr val="dk1"/>
              </a:solidFill>
              <a:latin typeface="Arial"/>
              <a:ea typeface="Arial"/>
              <a:cs typeface="Arial"/>
              <a:sym typeface="Arial"/>
            </a:endParaRPr>
          </a:p>
          <a:p>
            <a:pPr indent="-398463" lvl="0" marL="398463" marR="0" rtl="0" algn="l">
              <a:spcBef>
                <a:spcPts val="0"/>
              </a:spcBef>
              <a:spcAft>
                <a:spcPts val="0"/>
              </a:spcAft>
              <a:buClr>
                <a:schemeClr val="dk1"/>
              </a:buClr>
              <a:buSzPts val="2800"/>
              <a:buFont typeface="Arial"/>
              <a:buChar char="•"/>
            </a:pPr>
            <a:r>
              <a:rPr b="1" i="0" lang="en-US" sz="2800" u="none" cap="none" strike="noStrike">
                <a:solidFill>
                  <a:schemeClr val="dk1"/>
                </a:solidFill>
                <a:latin typeface="Arial"/>
                <a:ea typeface="Arial"/>
                <a:cs typeface="Arial"/>
                <a:sym typeface="Arial"/>
              </a:rPr>
              <a:t>Perform </a:t>
            </a:r>
            <a:r>
              <a:rPr b="0" i="0" lang="en-US" sz="2800" u="none" cap="none" strike="noStrike">
                <a:solidFill>
                  <a:schemeClr val="dk1"/>
                </a:solidFill>
                <a:latin typeface="Arial"/>
                <a:ea typeface="Arial"/>
                <a:cs typeface="Arial"/>
                <a:sym typeface="Arial"/>
              </a:rPr>
              <a:t> forward and Inverse FFT </a:t>
            </a:r>
            <a:endParaRPr b="1" i="0" sz="2800" u="none" cap="none" strike="noStrike">
              <a:solidFill>
                <a:schemeClr val="dk1"/>
              </a:solidFill>
              <a:latin typeface="Arial"/>
              <a:ea typeface="Arial"/>
              <a:cs typeface="Arial"/>
              <a:sym typeface="Arial"/>
            </a:endParaRPr>
          </a:p>
          <a:p>
            <a:pPr indent="-398463" lvl="0" marL="398463" marR="0" rtl="0" algn="l">
              <a:spcBef>
                <a:spcPts val="0"/>
              </a:spcBef>
              <a:spcAft>
                <a:spcPts val="0"/>
              </a:spcAft>
              <a:buClr>
                <a:schemeClr val="dk1"/>
              </a:buClr>
              <a:buSzPts val="2800"/>
              <a:buFont typeface="Arial"/>
              <a:buChar char="•"/>
            </a:pPr>
            <a:r>
              <a:rPr b="1" i="0" lang="en-US" sz="2800" u="none" cap="none" strike="noStrike">
                <a:solidFill>
                  <a:schemeClr val="dk1"/>
                </a:solidFill>
                <a:latin typeface="Arial"/>
                <a:ea typeface="Arial"/>
                <a:cs typeface="Arial"/>
                <a:sym typeface="Arial"/>
              </a:rPr>
              <a:t>Plot </a:t>
            </a:r>
            <a:r>
              <a:rPr b="0" i="0" lang="en-US" sz="2800" u="none" cap="none" strike="noStrike">
                <a:solidFill>
                  <a:schemeClr val="dk1"/>
                </a:solidFill>
                <a:latin typeface="Arial"/>
                <a:ea typeface="Arial"/>
                <a:cs typeface="Arial"/>
                <a:sym typeface="Arial"/>
              </a:rPr>
              <a:t>signal spectrum  in frequency domain</a:t>
            </a:r>
            <a:endParaRPr/>
          </a:p>
        </p:txBody>
      </p:sp>
      <p:sp>
        <p:nvSpPr>
          <p:cNvPr id="130" name="Google Shape;130;p17"/>
          <p:cNvSpPr txBox="1"/>
          <p:nvPr/>
        </p:nvSpPr>
        <p:spPr>
          <a:xfrm>
            <a:off x="533400" y="152400"/>
            <a:ext cx="8229600" cy="715963"/>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i="0" lang="en-US" sz="3600" u="none" cap="none" strike="noStrike">
                <a:solidFill>
                  <a:srgbClr val="C00000"/>
                </a:solidFill>
                <a:latin typeface="Arial"/>
                <a:ea typeface="Arial"/>
                <a:cs typeface="Arial"/>
                <a:sym typeface="Arial"/>
              </a:rPr>
              <a:t>Chapter-2B</a:t>
            </a:r>
            <a:r>
              <a:rPr b="0" i="0" lang="en-US" sz="3600" u="none" cap="none" strike="noStrike">
                <a:solidFill>
                  <a:schemeClr val="dk1"/>
                </a:solidFill>
                <a:latin typeface="Arial"/>
                <a:ea typeface="Arial"/>
                <a:cs typeface="Arial"/>
                <a:sym typeface="Arial"/>
              </a:rPr>
              <a:t> </a:t>
            </a:r>
            <a:r>
              <a:rPr b="1" i="0" lang="en-US" sz="3600" u="none" cap="none" strike="noStrike">
                <a:solidFill>
                  <a:schemeClr val="dk1"/>
                </a:solidFill>
                <a:latin typeface="Arial"/>
                <a:ea typeface="Arial"/>
                <a:cs typeface="Arial"/>
                <a:sym typeface="Arial"/>
              </a:rPr>
              <a:t>: Fast Fourier Transform</a:t>
            </a:r>
            <a:endParaRPr/>
          </a:p>
        </p:txBody>
      </p:sp>
      <p:grpSp>
        <p:nvGrpSpPr>
          <p:cNvPr id="131" name="Google Shape;131;p17"/>
          <p:cNvGrpSpPr/>
          <p:nvPr/>
        </p:nvGrpSpPr>
        <p:grpSpPr>
          <a:xfrm>
            <a:off x="0" y="6400800"/>
            <a:ext cx="9144000" cy="492125"/>
            <a:chOff x="0" y="6324600"/>
            <a:chExt cx="9144000" cy="568325"/>
          </a:xfrm>
        </p:grpSpPr>
        <p:sp>
          <p:nvSpPr>
            <p:cNvPr id="132" name="Google Shape;132;p17"/>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Dr. Kiran TALELE    99870 30 881   kiran.talele@spit.ac.in</a:t>
              </a:r>
              <a:endParaRPr b="0" i="0" sz="2400" u="none" cap="none" strike="noStrike">
                <a:solidFill>
                  <a:schemeClr val="lt1"/>
                </a:solidFill>
                <a:latin typeface="Cambria"/>
                <a:ea typeface="Cambria"/>
                <a:cs typeface="Cambria"/>
                <a:sym typeface="Cambria"/>
              </a:endParaRPr>
            </a:p>
          </p:txBody>
        </p:sp>
        <p:sp>
          <p:nvSpPr>
            <p:cNvPr id="133" name="Google Shape;133;p17"/>
            <p:cNvSpPr txBox="1"/>
            <p:nvPr/>
          </p:nvSpPr>
          <p:spPr>
            <a:xfrm>
              <a:off x="84486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44"/>
          <p:cNvSpPr txBox="1"/>
          <p:nvPr/>
        </p:nvSpPr>
        <p:spPr>
          <a:xfrm>
            <a:off x="838200" y="9144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000</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11" name="Google Shape;1311;p44"/>
          <p:cNvSpPr txBox="1"/>
          <p:nvPr/>
        </p:nvSpPr>
        <p:spPr>
          <a:xfrm>
            <a:off x="838200" y="16002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100</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12" name="Google Shape;1312;p44"/>
          <p:cNvSpPr txBox="1"/>
          <p:nvPr/>
        </p:nvSpPr>
        <p:spPr>
          <a:xfrm>
            <a:off x="838200" y="22098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010</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13" name="Google Shape;1313;p44"/>
          <p:cNvSpPr txBox="1"/>
          <p:nvPr/>
        </p:nvSpPr>
        <p:spPr>
          <a:xfrm>
            <a:off x="838200" y="28194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110</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14" name="Google Shape;1314;p44"/>
          <p:cNvSpPr txBox="1"/>
          <p:nvPr/>
        </p:nvSpPr>
        <p:spPr>
          <a:xfrm>
            <a:off x="838200" y="34290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001</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15" name="Google Shape;1315;p44"/>
          <p:cNvSpPr txBox="1"/>
          <p:nvPr/>
        </p:nvSpPr>
        <p:spPr>
          <a:xfrm>
            <a:off x="838200" y="41148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101</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16" name="Google Shape;1316;p44"/>
          <p:cNvSpPr txBox="1"/>
          <p:nvPr/>
        </p:nvSpPr>
        <p:spPr>
          <a:xfrm>
            <a:off x="838200" y="47244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011</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17" name="Google Shape;1317;p44"/>
          <p:cNvSpPr txBox="1"/>
          <p:nvPr/>
        </p:nvSpPr>
        <p:spPr>
          <a:xfrm>
            <a:off x="838200" y="53340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111</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18" name="Google Shape;1318;p44"/>
          <p:cNvSpPr txBox="1"/>
          <p:nvPr/>
        </p:nvSpPr>
        <p:spPr>
          <a:xfrm>
            <a:off x="7086600" y="16002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001</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19" name="Google Shape;1319;p44"/>
          <p:cNvSpPr txBox="1"/>
          <p:nvPr/>
        </p:nvSpPr>
        <p:spPr>
          <a:xfrm>
            <a:off x="7086600" y="22098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010</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20" name="Google Shape;1320;p44"/>
          <p:cNvSpPr txBox="1"/>
          <p:nvPr/>
        </p:nvSpPr>
        <p:spPr>
          <a:xfrm>
            <a:off x="7086600" y="28194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011</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21" name="Google Shape;1321;p44"/>
          <p:cNvSpPr txBox="1"/>
          <p:nvPr/>
        </p:nvSpPr>
        <p:spPr>
          <a:xfrm>
            <a:off x="7086600" y="34290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100</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22" name="Google Shape;1322;p44"/>
          <p:cNvSpPr txBox="1"/>
          <p:nvPr/>
        </p:nvSpPr>
        <p:spPr>
          <a:xfrm>
            <a:off x="7086600" y="41148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101</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23" name="Google Shape;1323;p44"/>
          <p:cNvSpPr txBox="1"/>
          <p:nvPr/>
        </p:nvSpPr>
        <p:spPr>
          <a:xfrm>
            <a:off x="7086600" y="47244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110</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24" name="Google Shape;1324;p44"/>
          <p:cNvSpPr txBox="1"/>
          <p:nvPr/>
        </p:nvSpPr>
        <p:spPr>
          <a:xfrm>
            <a:off x="7086600" y="53340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111</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25" name="Google Shape;1325;p44"/>
          <p:cNvSpPr txBox="1"/>
          <p:nvPr/>
        </p:nvSpPr>
        <p:spPr>
          <a:xfrm>
            <a:off x="7086600" y="914400"/>
            <a:ext cx="1028700" cy="4572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Clr>
                <a:srgbClr val="000099"/>
              </a:buClr>
              <a:buSzPts val="2400"/>
              <a:buFont typeface="Calibri"/>
              <a:buNone/>
            </a:pPr>
            <a:r>
              <a:rPr b="1" i="0" lang="en-US" sz="2400" u="none" cap="none" strike="noStrike">
                <a:solidFill>
                  <a:srgbClr val="000099"/>
                </a:solidFill>
                <a:latin typeface="Calibri"/>
                <a:ea typeface="Calibri"/>
                <a:cs typeface="Calibri"/>
                <a:sym typeface="Calibri"/>
              </a:rPr>
              <a:t>X[</a:t>
            </a:r>
            <a:r>
              <a:rPr b="1" i="0" lang="en-US" sz="2400" u="none" cap="none" strike="noStrike">
                <a:solidFill>
                  <a:srgbClr val="FF0000"/>
                </a:solidFill>
                <a:latin typeface="Calibri"/>
                <a:ea typeface="Calibri"/>
                <a:cs typeface="Calibri"/>
                <a:sym typeface="Calibri"/>
              </a:rPr>
              <a:t>000</a:t>
            </a:r>
            <a:r>
              <a:rPr b="1" i="0" lang="en-US" sz="2400" u="none" cap="none" strike="noStrike">
                <a:solidFill>
                  <a:srgbClr val="000099"/>
                </a:solidFill>
                <a:latin typeface="Calibri"/>
                <a:ea typeface="Calibri"/>
                <a:cs typeface="Calibri"/>
                <a:sym typeface="Calibri"/>
              </a:rPr>
              <a:t>]</a:t>
            </a:r>
            <a:endParaRPr b="1" i="0" sz="2400" u="none" cap="none" strike="noStrike">
              <a:solidFill>
                <a:srgbClr val="FF0000"/>
              </a:solidFill>
              <a:latin typeface="Arial"/>
              <a:ea typeface="Arial"/>
              <a:cs typeface="Arial"/>
              <a:sym typeface="Arial"/>
            </a:endParaRPr>
          </a:p>
        </p:txBody>
      </p:sp>
      <p:sp>
        <p:nvSpPr>
          <p:cNvPr id="1326" name="Google Shape;1326;p44"/>
          <p:cNvSpPr txBox="1"/>
          <p:nvPr/>
        </p:nvSpPr>
        <p:spPr>
          <a:xfrm>
            <a:off x="2328863" y="914400"/>
            <a:ext cx="947737" cy="5105400"/>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   ]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b="0" i="0" sz="2400" u="none" cap="none" strike="noStrike">
              <a:solidFill>
                <a:schemeClr val="dk1"/>
              </a:solidFill>
              <a:latin typeface="Arial"/>
              <a:ea typeface="Arial"/>
              <a:cs typeface="Arial"/>
              <a:sym typeface="Arial"/>
            </a:endParaRPr>
          </a:p>
        </p:txBody>
      </p:sp>
      <p:sp>
        <p:nvSpPr>
          <p:cNvPr id="1327" name="Google Shape;1327;p44"/>
          <p:cNvSpPr txBox="1"/>
          <p:nvPr/>
        </p:nvSpPr>
        <p:spPr>
          <a:xfrm>
            <a:off x="5638800" y="838200"/>
            <a:ext cx="947738" cy="5105400"/>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X[0]</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X[4]</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X[5]</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X[6]</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X[7]</a:t>
            </a:r>
            <a:endParaRPr b="0" i="0" sz="2400" u="none" cap="none" strike="noStrike">
              <a:solidFill>
                <a:schemeClr val="dk1"/>
              </a:solidFill>
              <a:latin typeface="Arial"/>
              <a:ea typeface="Arial"/>
              <a:cs typeface="Arial"/>
              <a:sym typeface="Arial"/>
            </a:endParaRPr>
          </a:p>
        </p:txBody>
      </p:sp>
      <p:cxnSp>
        <p:nvCxnSpPr>
          <p:cNvPr id="1328" name="Google Shape;1328;p44"/>
          <p:cNvCxnSpPr/>
          <p:nvPr/>
        </p:nvCxnSpPr>
        <p:spPr>
          <a:xfrm>
            <a:off x="900113" y="1290638"/>
            <a:ext cx="7481887" cy="4762"/>
          </a:xfrm>
          <a:prstGeom prst="straightConnector1">
            <a:avLst/>
          </a:prstGeom>
          <a:noFill/>
          <a:ln cap="flat" cmpd="sng" w="9525">
            <a:solidFill>
              <a:srgbClr val="000000"/>
            </a:solidFill>
            <a:prstDash val="solid"/>
            <a:round/>
            <a:headEnd len="med" w="med" type="none"/>
            <a:tailEnd len="med" w="med" type="none"/>
          </a:ln>
        </p:spPr>
      </p:cxnSp>
      <p:cxnSp>
        <p:nvCxnSpPr>
          <p:cNvPr id="1329" name="Google Shape;1329;p44"/>
          <p:cNvCxnSpPr/>
          <p:nvPr/>
        </p:nvCxnSpPr>
        <p:spPr>
          <a:xfrm>
            <a:off x="900113" y="1976438"/>
            <a:ext cx="7481887" cy="4762"/>
          </a:xfrm>
          <a:prstGeom prst="straightConnector1">
            <a:avLst/>
          </a:prstGeom>
          <a:noFill/>
          <a:ln cap="flat" cmpd="sng" w="9525">
            <a:solidFill>
              <a:srgbClr val="000000"/>
            </a:solidFill>
            <a:prstDash val="solid"/>
            <a:round/>
            <a:headEnd len="med" w="med" type="none"/>
            <a:tailEnd len="med" w="med" type="none"/>
          </a:ln>
        </p:spPr>
      </p:cxnSp>
      <p:cxnSp>
        <p:nvCxnSpPr>
          <p:cNvPr id="1330" name="Google Shape;1330;p44"/>
          <p:cNvCxnSpPr/>
          <p:nvPr/>
        </p:nvCxnSpPr>
        <p:spPr>
          <a:xfrm>
            <a:off x="838200" y="2586038"/>
            <a:ext cx="7481888" cy="4762"/>
          </a:xfrm>
          <a:prstGeom prst="straightConnector1">
            <a:avLst/>
          </a:prstGeom>
          <a:noFill/>
          <a:ln cap="flat" cmpd="sng" w="9525">
            <a:solidFill>
              <a:srgbClr val="000000"/>
            </a:solidFill>
            <a:prstDash val="solid"/>
            <a:round/>
            <a:headEnd len="med" w="med" type="none"/>
            <a:tailEnd len="med" w="med" type="none"/>
          </a:ln>
        </p:spPr>
      </p:cxnSp>
      <p:cxnSp>
        <p:nvCxnSpPr>
          <p:cNvPr id="1331" name="Google Shape;1331;p44"/>
          <p:cNvCxnSpPr/>
          <p:nvPr/>
        </p:nvCxnSpPr>
        <p:spPr>
          <a:xfrm>
            <a:off x="914400" y="3195638"/>
            <a:ext cx="7481888" cy="4762"/>
          </a:xfrm>
          <a:prstGeom prst="straightConnector1">
            <a:avLst/>
          </a:prstGeom>
          <a:noFill/>
          <a:ln cap="flat" cmpd="sng" w="9525">
            <a:solidFill>
              <a:srgbClr val="000000"/>
            </a:solidFill>
            <a:prstDash val="solid"/>
            <a:round/>
            <a:headEnd len="med" w="med" type="none"/>
            <a:tailEnd len="med" w="med" type="none"/>
          </a:ln>
        </p:spPr>
      </p:cxnSp>
      <p:cxnSp>
        <p:nvCxnSpPr>
          <p:cNvPr id="1332" name="Google Shape;1332;p44"/>
          <p:cNvCxnSpPr/>
          <p:nvPr/>
        </p:nvCxnSpPr>
        <p:spPr>
          <a:xfrm>
            <a:off x="838200" y="3805238"/>
            <a:ext cx="7481888" cy="4762"/>
          </a:xfrm>
          <a:prstGeom prst="straightConnector1">
            <a:avLst/>
          </a:prstGeom>
          <a:noFill/>
          <a:ln cap="flat" cmpd="sng" w="9525">
            <a:solidFill>
              <a:srgbClr val="000000"/>
            </a:solidFill>
            <a:prstDash val="solid"/>
            <a:round/>
            <a:headEnd len="med" w="med" type="none"/>
            <a:tailEnd len="med" w="med" type="none"/>
          </a:ln>
        </p:spPr>
      </p:cxnSp>
      <p:cxnSp>
        <p:nvCxnSpPr>
          <p:cNvPr id="1333" name="Google Shape;1333;p44"/>
          <p:cNvCxnSpPr/>
          <p:nvPr/>
        </p:nvCxnSpPr>
        <p:spPr>
          <a:xfrm>
            <a:off x="838200" y="4491038"/>
            <a:ext cx="7481888" cy="4762"/>
          </a:xfrm>
          <a:prstGeom prst="straightConnector1">
            <a:avLst/>
          </a:prstGeom>
          <a:noFill/>
          <a:ln cap="flat" cmpd="sng" w="9525">
            <a:solidFill>
              <a:srgbClr val="000000"/>
            </a:solidFill>
            <a:prstDash val="solid"/>
            <a:round/>
            <a:headEnd len="med" w="med" type="none"/>
            <a:tailEnd len="med" w="med" type="none"/>
          </a:ln>
        </p:spPr>
      </p:cxnSp>
      <p:cxnSp>
        <p:nvCxnSpPr>
          <p:cNvPr id="1334" name="Google Shape;1334;p44"/>
          <p:cNvCxnSpPr/>
          <p:nvPr/>
        </p:nvCxnSpPr>
        <p:spPr>
          <a:xfrm>
            <a:off x="914400" y="5100638"/>
            <a:ext cx="7481888" cy="4762"/>
          </a:xfrm>
          <a:prstGeom prst="straightConnector1">
            <a:avLst/>
          </a:prstGeom>
          <a:noFill/>
          <a:ln cap="flat" cmpd="sng" w="9525">
            <a:solidFill>
              <a:srgbClr val="000000"/>
            </a:solidFill>
            <a:prstDash val="solid"/>
            <a:round/>
            <a:headEnd len="med" w="med" type="none"/>
            <a:tailEnd len="med" w="med" type="none"/>
          </a:ln>
        </p:spPr>
      </p:cxnSp>
      <p:cxnSp>
        <p:nvCxnSpPr>
          <p:cNvPr id="1335" name="Google Shape;1335;p44"/>
          <p:cNvCxnSpPr/>
          <p:nvPr/>
        </p:nvCxnSpPr>
        <p:spPr>
          <a:xfrm>
            <a:off x="990600" y="5710238"/>
            <a:ext cx="7481888" cy="4762"/>
          </a:xfrm>
          <a:prstGeom prst="straightConnector1">
            <a:avLst/>
          </a:prstGeom>
          <a:noFill/>
          <a:ln cap="flat" cmpd="sng" w="9525">
            <a:solidFill>
              <a:srgbClr val="000000"/>
            </a:solidFill>
            <a:prstDash val="solid"/>
            <a:round/>
            <a:headEnd len="med" w="med" type="none"/>
            <a:tailEnd len="med" w="med" type="none"/>
          </a:ln>
        </p:spPr>
      </p:cxnSp>
      <p:sp>
        <p:nvSpPr>
          <p:cNvPr id="1336" name="Google Shape;1336;p44"/>
          <p:cNvSpPr/>
          <p:nvPr/>
        </p:nvSpPr>
        <p:spPr>
          <a:xfrm>
            <a:off x="3429000" y="990600"/>
            <a:ext cx="2133600" cy="5029200"/>
          </a:xfrm>
          <a:prstGeom prst="rect">
            <a:avLst/>
          </a:prstGeom>
          <a:solidFill>
            <a:schemeClr val="lt1"/>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rgbClr val="262672"/>
                </a:solidFill>
                <a:latin typeface="Arial"/>
                <a:ea typeface="Arial"/>
                <a:cs typeface="Arial"/>
                <a:sym typeface="Arial"/>
              </a:rPr>
              <a:t>DIT-FFT</a:t>
            </a:r>
            <a:endParaRPr/>
          </a:p>
          <a:p>
            <a:pPr indent="0" lvl="0" marL="0" marR="0" rtl="0" algn="ctr">
              <a:spcBef>
                <a:spcPts val="0"/>
              </a:spcBef>
              <a:spcAft>
                <a:spcPts val="0"/>
              </a:spcAft>
              <a:buNone/>
            </a:pPr>
            <a:r>
              <a:t/>
            </a:r>
            <a:endParaRPr b="1" i="0" sz="2800" u="none" cap="none" strike="noStrike">
              <a:solidFill>
                <a:srgbClr val="262672"/>
              </a:solidFill>
              <a:latin typeface="Arial"/>
              <a:ea typeface="Arial"/>
              <a:cs typeface="Arial"/>
              <a:sym typeface="Arial"/>
            </a:endParaRPr>
          </a:p>
          <a:p>
            <a:pPr indent="0" lvl="0" marL="0" marR="0" rtl="0" algn="ctr">
              <a:spcBef>
                <a:spcPts val="0"/>
              </a:spcBef>
              <a:spcAft>
                <a:spcPts val="0"/>
              </a:spcAft>
              <a:buNone/>
            </a:pPr>
            <a:r>
              <a:rPr b="1" i="0" lang="en-US" sz="2800" u="none" cap="none" strike="noStrike">
                <a:solidFill>
                  <a:srgbClr val="262672"/>
                </a:solidFill>
                <a:latin typeface="Arial"/>
                <a:ea typeface="Arial"/>
                <a:cs typeface="Arial"/>
                <a:sym typeface="Arial"/>
              </a:rPr>
              <a:t> Flowgraph </a:t>
            </a:r>
            <a:endParaRPr/>
          </a:p>
          <a:p>
            <a:pPr indent="0" lvl="0" marL="0" marR="0" rtl="0" algn="ctr">
              <a:spcBef>
                <a:spcPts val="0"/>
              </a:spcBef>
              <a:spcAft>
                <a:spcPts val="0"/>
              </a:spcAft>
              <a:buNone/>
            </a:pPr>
            <a:r>
              <a:t/>
            </a:r>
            <a:endParaRPr b="1" i="0" sz="2800" u="none" cap="none" strike="noStrike">
              <a:solidFill>
                <a:srgbClr val="262672"/>
              </a:solidFill>
              <a:latin typeface="Arial"/>
              <a:ea typeface="Arial"/>
              <a:cs typeface="Arial"/>
              <a:sym typeface="Arial"/>
            </a:endParaRPr>
          </a:p>
          <a:p>
            <a:pPr indent="0" lvl="0" marL="0" marR="0" rtl="0" algn="ctr">
              <a:spcBef>
                <a:spcPts val="0"/>
              </a:spcBef>
              <a:spcAft>
                <a:spcPts val="0"/>
              </a:spcAft>
              <a:buNone/>
            </a:pPr>
            <a:r>
              <a:rPr b="1" i="0" lang="en-US" sz="2800" u="none" cap="none" strike="noStrike">
                <a:solidFill>
                  <a:srgbClr val="262672"/>
                </a:solidFill>
                <a:latin typeface="Arial"/>
                <a:ea typeface="Arial"/>
                <a:cs typeface="Arial"/>
                <a:sym typeface="Arial"/>
              </a:rPr>
              <a:t>for N=8</a:t>
            </a:r>
            <a:endParaRPr/>
          </a:p>
        </p:txBody>
      </p:sp>
      <p:sp>
        <p:nvSpPr>
          <p:cNvPr id="1337" name="Google Shape;1337;p44"/>
          <p:cNvSpPr txBox="1"/>
          <p:nvPr/>
        </p:nvSpPr>
        <p:spPr>
          <a:xfrm>
            <a:off x="2438400" y="914400"/>
            <a:ext cx="947738" cy="5105400"/>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[ 0 ]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b="0" i="0" sz="2400" u="none" cap="none" strike="noStrike">
              <a:solidFill>
                <a:schemeClr val="dk1"/>
              </a:solidFill>
              <a:latin typeface="Arial"/>
              <a:ea typeface="Arial"/>
              <a:cs typeface="Arial"/>
              <a:sym typeface="Arial"/>
            </a:endParaRPr>
          </a:p>
        </p:txBody>
      </p:sp>
      <p:sp>
        <p:nvSpPr>
          <p:cNvPr id="1338" name="Google Shape;1338;p44"/>
          <p:cNvSpPr txBox="1"/>
          <p:nvPr/>
        </p:nvSpPr>
        <p:spPr>
          <a:xfrm>
            <a:off x="2362200" y="838200"/>
            <a:ext cx="947738" cy="5105400"/>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[ 0 ]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X[ 4 ]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b="0" i="0" sz="2400" u="none" cap="none" strike="noStrike">
              <a:solidFill>
                <a:schemeClr val="dk1"/>
              </a:solidFill>
              <a:latin typeface="Arial"/>
              <a:ea typeface="Arial"/>
              <a:cs typeface="Arial"/>
              <a:sym typeface="Arial"/>
            </a:endParaRPr>
          </a:p>
        </p:txBody>
      </p:sp>
      <p:sp>
        <p:nvSpPr>
          <p:cNvPr id="1339" name="Google Shape;1339;p44"/>
          <p:cNvSpPr txBox="1"/>
          <p:nvPr/>
        </p:nvSpPr>
        <p:spPr>
          <a:xfrm>
            <a:off x="2328863" y="838200"/>
            <a:ext cx="947737" cy="5105400"/>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[ 0 ]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X[ 4 ]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X[ 2 ]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X[ 6 ]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a:t>
            </a:r>
            <a:endParaRPr b="0" i="0" sz="2400" u="none" cap="none" strike="noStrike">
              <a:solidFill>
                <a:schemeClr val="dk1"/>
              </a:solidFill>
              <a:latin typeface="Arial"/>
              <a:ea typeface="Arial"/>
              <a:cs typeface="Arial"/>
              <a:sym typeface="Arial"/>
            </a:endParaRPr>
          </a:p>
        </p:txBody>
      </p:sp>
      <p:sp>
        <p:nvSpPr>
          <p:cNvPr id="1340" name="Google Shape;1340;p44"/>
          <p:cNvSpPr/>
          <p:nvPr/>
        </p:nvSpPr>
        <p:spPr>
          <a:xfrm flipH="1" rot="-5174274">
            <a:off x="6593682" y="-348456"/>
            <a:ext cx="679450" cy="1633537"/>
          </a:xfrm>
          <a:prstGeom prst="curvedRightArrow">
            <a:avLst>
              <a:gd fmla="val 24999" name="adj1"/>
              <a:gd fmla="val 49999" name="adj2"/>
              <a:gd fmla="val 31032" name="adj3"/>
            </a:avLst>
          </a:prstGeom>
          <a:solidFill>
            <a:srgbClr val="FF6600"/>
          </a:solidFill>
          <a:ln cap="flat" cmpd="sng" w="9525">
            <a:solidFill>
              <a:srgbClr val="B6DCD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341" name="Google Shape;1341;p44"/>
          <p:cNvSpPr/>
          <p:nvPr/>
        </p:nvSpPr>
        <p:spPr>
          <a:xfrm flipH="1" rot="-5174274">
            <a:off x="1793082" y="-272256"/>
            <a:ext cx="679450" cy="1633537"/>
          </a:xfrm>
          <a:prstGeom prst="curvedRightArrow">
            <a:avLst>
              <a:gd fmla="val 24999" name="adj1"/>
              <a:gd fmla="val 49999" name="adj2"/>
              <a:gd fmla="val 31032" name="adj3"/>
            </a:avLst>
          </a:prstGeom>
          <a:solidFill>
            <a:srgbClr val="FF6600"/>
          </a:solidFill>
          <a:ln cap="flat" cmpd="sng" w="9525">
            <a:solidFill>
              <a:srgbClr val="B6DCD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342" name="Google Shape;1342;p44"/>
          <p:cNvSpPr/>
          <p:nvPr/>
        </p:nvSpPr>
        <p:spPr>
          <a:xfrm flipH="1" rot="5400000">
            <a:off x="4020344" y="3144044"/>
            <a:ext cx="838200" cy="6472238"/>
          </a:xfrm>
          <a:prstGeom prst="curvedRightArrow">
            <a:avLst>
              <a:gd fmla="val 24988" name="adj1"/>
              <a:gd fmla="val 50012" name="adj2"/>
              <a:gd fmla="val 31032" name="adj3"/>
            </a:avLst>
          </a:prstGeom>
          <a:solidFill>
            <a:srgbClr val="FF6600"/>
          </a:solidFill>
          <a:ln cap="flat" cmpd="sng" w="9525">
            <a:solidFill>
              <a:srgbClr val="B6DCD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343" name="Google Shape;1343;p44"/>
          <p:cNvSpPr txBox="1"/>
          <p:nvPr/>
        </p:nvSpPr>
        <p:spPr>
          <a:xfrm>
            <a:off x="2328863" y="838200"/>
            <a:ext cx="947737" cy="5105400"/>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[ 0 ]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X[ 4 ]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X[ 2 ]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X[ 6 ]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X[ 1 ]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X[ 5 ]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X[ 3 ]</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X[ 7 ]</a:t>
            </a:r>
            <a:endParaRPr b="0" i="0" sz="2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500"/>
                                        <p:tgtEl>
                                          <p:spTgt spid="1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500"/>
                                        <p:tgtEl>
                                          <p:spTgt spid="1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500"/>
                                        <p:tgtEl>
                                          <p:spTgt spid="1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500"/>
                                        <p:tgtEl>
                                          <p:spTgt spid="1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500"/>
                                        <p:tgtEl>
                                          <p:spTgt spid="1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500"/>
                                        <p:tgtEl>
                                          <p:spTgt spid="1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500"/>
                                        <p:tgtEl>
                                          <p:spTgt spid="1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500"/>
                                        <p:tgtEl>
                                          <p:spTgt spid="1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45"/>
          <p:cNvSpPr txBox="1"/>
          <p:nvPr/>
        </p:nvSpPr>
        <p:spPr>
          <a:xfrm>
            <a:off x="304800" y="152400"/>
            <a:ext cx="46482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Bit  Reversal  Technique  </a:t>
            </a:r>
            <a:r>
              <a:rPr b="1" i="0" lang="en-US" sz="3200" u="none" cap="none" strike="noStrike">
                <a:solidFill>
                  <a:schemeClr val="dk1"/>
                </a:solidFill>
                <a:latin typeface="Arial"/>
                <a:ea typeface="Arial"/>
                <a:cs typeface="Arial"/>
                <a:sym typeface="Arial"/>
              </a:rPr>
              <a:t>:  </a:t>
            </a:r>
            <a:endParaRPr/>
          </a:p>
        </p:txBody>
      </p:sp>
      <p:pic>
        <p:nvPicPr>
          <p:cNvPr id="1349" name="Google Shape;1349;p45"/>
          <p:cNvPicPr preferRelativeResize="0"/>
          <p:nvPr/>
        </p:nvPicPr>
        <p:blipFill rotWithShape="1">
          <a:blip r:embed="rId3">
            <a:alphaModFix/>
          </a:blip>
          <a:srcRect b="0" l="0" r="0" t="0"/>
          <a:stretch/>
        </p:blipFill>
        <p:spPr>
          <a:xfrm>
            <a:off x="-152400" y="990600"/>
            <a:ext cx="9420225" cy="4495800"/>
          </a:xfrm>
          <a:prstGeom prst="rect">
            <a:avLst/>
          </a:prstGeom>
          <a:noFill/>
          <a:ln>
            <a:noFill/>
          </a:ln>
        </p:spPr>
      </p:pic>
      <p:grpSp>
        <p:nvGrpSpPr>
          <p:cNvPr id="1350" name="Google Shape;1350;p45"/>
          <p:cNvGrpSpPr/>
          <p:nvPr/>
        </p:nvGrpSpPr>
        <p:grpSpPr>
          <a:xfrm>
            <a:off x="0" y="6324600"/>
            <a:ext cx="9144000" cy="568325"/>
            <a:chOff x="0" y="6324600"/>
            <a:chExt cx="9144000" cy="568325"/>
          </a:xfrm>
        </p:grpSpPr>
        <p:sp>
          <p:nvSpPr>
            <p:cNvPr id="1351" name="Google Shape;1351;p45"/>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352" name="Google Shape;1352;p45"/>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pic>
        <p:nvPicPr>
          <p:cNvPr descr="John Tukey.jpg" id="1358" name="Google Shape;1358;p46">
            <a:hlinkClick r:id="rId3"/>
          </p:cNvPr>
          <p:cNvPicPr preferRelativeResize="0"/>
          <p:nvPr/>
        </p:nvPicPr>
        <p:blipFill rotWithShape="1">
          <a:blip r:embed="rId4">
            <a:alphaModFix/>
          </a:blip>
          <a:srcRect b="0" l="0" r="0" t="0"/>
          <a:stretch/>
        </p:blipFill>
        <p:spPr>
          <a:xfrm>
            <a:off x="2878138" y="914400"/>
            <a:ext cx="3294062" cy="3657600"/>
          </a:xfrm>
          <a:prstGeom prst="rect">
            <a:avLst/>
          </a:prstGeom>
          <a:noFill/>
          <a:ln>
            <a:noFill/>
          </a:ln>
        </p:spPr>
      </p:pic>
      <p:pic>
        <p:nvPicPr>
          <p:cNvPr descr="http://www.ieeeghn.org/wiki6/images/thumb/5/58/James_W._Cooley_3529.jpg/180px-James_W._Cooley_3529.jpg" id="1359" name="Google Shape;1359;p46"/>
          <p:cNvPicPr preferRelativeResize="0"/>
          <p:nvPr/>
        </p:nvPicPr>
        <p:blipFill rotWithShape="1">
          <a:blip r:embed="rId5">
            <a:alphaModFix/>
          </a:blip>
          <a:srcRect b="0" l="0" r="0" t="0"/>
          <a:stretch/>
        </p:blipFill>
        <p:spPr>
          <a:xfrm>
            <a:off x="2819400" y="914400"/>
            <a:ext cx="3352800" cy="3657600"/>
          </a:xfrm>
          <a:prstGeom prst="rect">
            <a:avLst/>
          </a:prstGeom>
          <a:noFill/>
          <a:ln>
            <a:noFill/>
          </a:ln>
        </p:spPr>
      </p:pic>
      <p:sp>
        <p:nvSpPr>
          <p:cNvPr id="1360" name="Google Shape;1360;p46"/>
          <p:cNvSpPr txBox="1"/>
          <p:nvPr/>
        </p:nvSpPr>
        <p:spPr>
          <a:xfrm>
            <a:off x="533400" y="4800600"/>
            <a:ext cx="83058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3300"/>
                </a:solidFill>
                <a:latin typeface="Arial"/>
                <a:ea typeface="Arial"/>
                <a:cs typeface="Arial"/>
                <a:sym typeface="Arial"/>
              </a:rPr>
              <a:t>     James                                   John </a:t>
            </a:r>
            <a:endParaRPr b="0" i="0" sz="3200" u="none" cap="none" strike="noStrike">
              <a:solidFill>
                <a:srgbClr val="000099"/>
              </a:solidFill>
              <a:latin typeface="Arial"/>
              <a:ea typeface="Arial"/>
              <a:cs typeface="Arial"/>
              <a:sym typeface="Arial"/>
            </a:endParaRPr>
          </a:p>
        </p:txBody>
      </p:sp>
      <p:sp>
        <p:nvSpPr>
          <p:cNvPr id="1361" name="Google Shape;1361;p46"/>
          <p:cNvSpPr txBox="1"/>
          <p:nvPr/>
        </p:nvSpPr>
        <p:spPr>
          <a:xfrm>
            <a:off x="533400" y="4800600"/>
            <a:ext cx="83058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3300"/>
                </a:solidFill>
                <a:latin typeface="Arial"/>
                <a:ea typeface="Arial"/>
                <a:cs typeface="Arial"/>
                <a:sym typeface="Arial"/>
              </a:rPr>
              <a:t>     James </a:t>
            </a:r>
            <a:r>
              <a:rPr b="1" i="0" lang="en-US" sz="2800" u="none" cap="none" strike="noStrike">
                <a:solidFill>
                  <a:srgbClr val="000099"/>
                </a:solidFill>
                <a:latin typeface="Arial"/>
                <a:ea typeface="Arial"/>
                <a:cs typeface="Arial"/>
                <a:sym typeface="Arial"/>
              </a:rPr>
              <a:t>COOLEY</a:t>
            </a:r>
            <a:r>
              <a:rPr b="1" i="0" lang="en-US" sz="2800" u="none" cap="none" strike="noStrike">
                <a:solidFill>
                  <a:srgbClr val="FF3300"/>
                </a:solidFill>
                <a:latin typeface="Arial"/>
                <a:ea typeface="Arial"/>
                <a:cs typeface="Arial"/>
                <a:sym typeface="Arial"/>
              </a:rPr>
              <a:t>                   John </a:t>
            </a:r>
            <a:r>
              <a:rPr b="1" i="0" lang="en-US" sz="2800" u="none" cap="none" strike="noStrike">
                <a:solidFill>
                  <a:srgbClr val="000099"/>
                </a:solidFill>
                <a:latin typeface="Arial"/>
                <a:ea typeface="Arial"/>
                <a:cs typeface="Arial"/>
                <a:sym typeface="Arial"/>
              </a:rPr>
              <a:t>TUKEY</a:t>
            </a:r>
            <a:r>
              <a:rPr b="1" i="0" lang="en-US" sz="2800" u="none" cap="none" strike="noStrike">
                <a:solidFill>
                  <a:srgbClr val="FF3300"/>
                </a:solidFill>
                <a:latin typeface="Arial"/>
                <a:ea typeface="Arial"/>
                <a:cs typeface="Arial"/>
                <a:sym typeface="Arial"/>
              </a:rPr>
              <a:t>  </a:t>
            </a:r>
            <a:endParaRPr b="0" i="0" sz="3200" u="none" cap="none" strike="noStrike">
              <a:solidFill>
                <a:srgbClr val="000099"/>
              </a:solidFill>
              <a:latin typeface="Arial"/>
              <a:ea typeface="Arial"/>
              <a:cs typeface="Arial"/>
              <a:sym typeface="Arial"/>
            </a:endParaRPr>
          </a:p>
        </p:txBody>
      </p:sp>
      <p:grpSp>
        <p:nvGrpSpPr>
          <p:cNvPr id="1362" name="Google Shape;1362;p46"/>
          <p:cNvGrpSpPr/>
          <p:nvPr/>
        </p:nvGrpSpPr>
        <p:grpSpPr>
          <a:xfrm>
            <a:off x="0" y="6324600"/>
            <a:ext cx="9144000" cy="568325"/>
            <a:chOff x="0" y="6324600"/>
            <a:chExt cx="9144000" cy="568325"/>
          </a:xfrm>
        </p:grpSpPr>
        <p:sp>
          <p:nvSpPr>
            <p:cNvPr id="1363" name="Google Shape;1363;p46"/>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364" name="Google Shape;1364;p46"/>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500"/>
                                        <p:tgtEl>
                                          <p:spTgt spid="1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500"/>
                                        <p:tgtEl>
                                          <p:spTgt spid="1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47"/>
          <p:cNvSpPr txBox="1"/>
          <p:nvPr>
            <p:ph idx="1" type="body"/>
          </p:nvPr>
        </p:nvSpPr>
        <p:spPr>
          <a:xfrm>
            <a:off x="152400" y="533400"/>
            <a:ext cx="64008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600"/>
              <a:buFont typeface="Arial"/>
              <a:buChar char="•"/>
            </a:pPr>
            <a:r>
              <a:rPr lang="en-US" sz="2600"/>
              <a:t>In 1965,  </a:t>
            </a:r>
            <a:r>
              <a:rPr lang="en-US" sz="2600">
                <a:solidFill>
                  <a:srgbClr val="C00000"/>
                </a:solidFill>
              </a:rPr>
              <a:t>James W. Cooley</a:t>
            </a:r>
            <a:r>
              <a:rPr lang="en-US" sz="2600"/>
              <a:t> and </a:t>
            </a:r>
            <a:r>
              <a:rPr lang="en-US" sz="2600">
                <a:solidFill>
                  <a:srgbClr val="C00000"/>
                </a:solidFill>
              </a:rPr>
              <a:t>John W. Tukey </a:t>
            </a:r>
            <a:r>
              <a:rPr lang="en-US" sz="2600"/>
              <a:t>(IEEE 1982 Medal of Honor recipient) published a paper describing the Fast Fourier Transform (FFT) algorithm, which led to an explosion in Digital Signal Processing. </a:t>
            </a:r>
            <a:endParaRPr/>
          </a:p>
        </p:txBody>
      </p:sp>
      <p:sp>
        <p:nvSpPr>
          <p:cNvPr id="1370" name="Google Shape;1370;p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1371" name="Google Shape;1371;p47"/>
          <p:cNvGrpSpPr/>
          <p:nvPr/>
        </p:nvGrpSpPr>
        <p:grpSpPr>
          <a:xfrm>
            <a:off x="0" y="6324600"/>
            <a:ext cx="9144000" cy="568325"/>
            <a:chOff x="0" y="6324600"/>
            <a:chExt cx="9144000" cy="568325"/>
          </a:xfrm>
        </p:grpSpPr>
        <p:sp>
          <p:nvSpPr>
            <p:cNvPr id="1372" name="Google Shape;1372;p47"/>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373" name="Google Shape;1373;p47"/>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pic>
        <p:nvPicPr>
          <p:cNvPr descr="http://www.ieeeghn.org/wiki6/images/thumb/5/58/James_W._Cooley_3529.jpg/180px-James_W._Cooley_3529.jpg" id="1374" name="Google Shape;1374;p47"/>
          <p:cNvPicPr preferRelativeResize="0"/>
          <p:nvPr/>
        </p:nvPicPr>
        <p:blipFill rotWithShape="1">
          <a:blip r:embed="rId3">
            <a:alphaModFix/>
          </a:blip>
          <a:srcRect b="0" l="0" r="0" t="0"/>
          <a:stretch/>
        </p:blipFill>
        <p:spPr>
          <a:xfrm flipH="1">
            <a:off x="6934200" y="546100"/>
            <a:ext cx="1981200" cy="1816100"/>
          </a:xfrm>
          <a:prstGeom prst="rect">
            <a:avLst/>
          </a:prstGeom>
          <a:noFill/>
          <a:ln>
            <a:noFill/>
          </a:ln>
        </p:spPr>
      </p:pic>
      <p:pic>
        <p:nvPicPr>
          <p:cNvPr descr="John Tukey.jpg" id="1375" name="Google Shape;1375;p47">
            <a:hlinkClick r:id="rId4"/>
          </p:cNvPr>
          <p:cNvPicPr preferRelativeResize="0"/>
          <p:nvPr/>
        </p:nvPicPr>
        <p:blipFill rotWithShape="1">
          <a:blip r:embed="rId5">
            <a:alphaModFix/>
          </a:blip>
          <a:srcRect b="0" l="0" r="0" t="0"/>
          <a:stretch/>
        </p:blipFill>
        <p:spPr>
          <a:xfrm>
            <a:off x="6837363" y="3124200"/>
            <a:ext cx="2078037" cy="1905000"/>
          </a:xfrm>
          <a:prstGeom prst="rect">
            <a:avLst/>
          </a:prstGeom>
          <a:noFill/>
          <a:ln>
            <a:noFill/>
          </a:ln>
        </p:spPr>
      </p:pic>
      <p:sp>
        <p:nvSpPr>
          <p:cNvPr id="1376" name="Google Shape;1376;p47"/>
          <p:cNvSpPr txBox="1"/>
          <p:nvPr/>
        </p:nvSpPr>
        <p:spPr>
          <a:xfrm>
            <a:off x="152400" y="3276600"/>
            <a:ext cx="6400800" cy="1981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Their landmark research offered enormous improvements in processing speeds and played an essential role in the digital revolution. </a:t>
            </a:r>
            <a:endParaRPr/>
          </a:p>
        </p:txBody>
      </p:sp>
      <p:sp>
        <p:nvSpPr>
          <p:cNvPr id="1377" name="Google Shape;1377;p47"/>
          <p:cNvSpPr/>
          <p:nvPr/>
        </p:nvSpPr>
        <p:spPr>
          <a:xfrm>
            <a:off x="6934200" y="2438400"/>
            <a:ext cx="21463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rgbClr val="FF3300"/>
                </a:solidFill>
                <a:latin typeface="Arial"/>
                <a:ea typeface="Arial"/>
                <a:cs typeface="Arial"/>
                <a:sym typeface="Arial"/>
              </a:rPr>
              <a:t>James </a:t>
            </a:r>
            <a:r>
              <a:rPr b="1" i="0" lang="en-US" sz="2000" u="none" cap="none" strike="noStrike">
                <a:solidFill>
                  <a:srgbClr val="000099"/>
                </a:solidFill>
                <a:latin typeface="Arial"/>
                <a:ea typeface="Arial"/>
                <a:cs typeface="Arial"/>
                <a:sym typeface="Arial"/>
              </a:rPr>
              <a:t>COOLEY</a:t>
            </a:r>
            <a:r>
              <a:rPr b="1" i="0" lang="en-US" sz="2000" u="none" cap="none" strike="noStrike">
                <a:solidFill>
                  <a:srgbClr val="FF3300"/>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p:txBody>
      </p:sp>
      <p:sp>
        <p:nvSpPr>
          <p:cNvPr id="1378" name="Google Shape;1378;p47"/>
          <p:cNvSpPr/>
          <p:nvPr/>
        </p:nvSpPr>
        <p:spPr>
          <a:xfrm>
            <a:off x="6858000" y="5086350"/>
            <a:ext cx="1749425"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rgbClr val="FF3300"/>
                </a:solidFill>
                <a:latin typeface="Arial"/>
                <a:ea typeface="Arial"/>
                <a:cs typeface="Arial"/>
                <a:sym typeface="Arial"/>
              </a:rPr>
              <a:t>John </a:t>
            </a:r>
            <a:r>
              <a:rPr b="1" i="0" lang="en-US" sz="2000" u="none" cap="none" strike="noStrike">
                <a:solidFill>
                  <a:srgbClr val="000099"/>
                </a:solidFill>
                <a:latin typeface="Arial"/>
                <a:ea typeface="Arial"/>
                <a:cs typeface="Arial"/>
                <a:sym typeface="Arial"/>
              </a:rPr>
              <a:t>TUKEY</a:t>
            </a:r>
            <a:r>
              <a:rPr b="1" i="0" lang="en-US" sz="2000" u="none" cap="none" strike="noStrike">
                <a:solidFill>
                  <a:srgbClr val="FF3300"/>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500"/>
                                        <p:tgtEl>
                                          <p:spTgt spid="1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grpSp>
        <p:nvGrpSpPr>
          <p:cNvPr id="1383" name="Google Shape;1383;p48"/>
          <p:cNvGrpSpPr/>
          <p:nvPr/>
        </p:nvGrpSpPr>
        <p:grpSpPr>
          <a:xfrm>
            <a:off x="0" y="6324600"/>
            <a:ext cx="9144000" cy="568325"/>
            <a:chOff x="0" y="6324600"/>
            <a:chExt cx="9144000" cy="568325"/>
          </a:xfrm>
        </p:grpSpPr>
        <p:sp>
          <p:nvSpPr>
            <p:cNvPr id="1384" name="Google Shape;1384;p48"/>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385" name="Google Shape;1385;p48"/>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386" name="Google Shape;1386;p48"/>
          <p:cNvSpPr/>
          <p:nvPr/>
        </p:nvSpPr>
        <p:spPr>
          <a:xfrm>
            <a:off x="1828800" y="457200"/>
            <a:ext cx="5105400" cy="6461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600"/>
              <a:buFont typeface="Arial"/>
              <a:buNone/>
            </a:pPr>
            <a:r>
              <a:rPr b="1" i="0" lang="en-US" sz="3600" u="none" cap="none" strike="noStrike">
                <a:solidFill>
                  <a:srgbClr val="C00000"/>
                </a:solidFill>
                <a:latin typeface="Arial"/>
                <a:ea typeface="Arial"/>
                <a:cs typeface="Arial"/>
                <a:sym typeface="Arial"/>
              </a:rPr>
              <a:t>Inverse FFT Algorithm</a:t>
            </a:r>
            <a:endParaRPr b="0" i="0" sz="3600" u="none" cap="none" strike="noStrike">
              <a:solidFill>
                <a:schemeClr val="dk1"/>
              </a:solidFill>
              <a:latin typeface="Arial"/>
              <a:ea typeface="Arial"/>
              <a:cs typeface="Arial"/>
              <a:sym typeface="Arial"/>
            </a:endParaRPr>
          </a:p>
        </p:txBody>
      </p:sp>
      <p:sp>
        <p:nvSpPr>
          <p:cNvPr id="1387" name="Google Shape;1387;p48"/>
          <p:cNvSpPr/>
          <p:nvPr/>
        </p:nvSpPr>
        <p:spPr>
          <a:xfrm>
            <a:off x="914400" y="2757488"/>
            <a:ext cx="3352800" cy="1077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Using </a:t>
            </a:r>
            <a:r>
              <a:rPr b="1" i="0" lang="en-US" sz="3200" u="none" cap="none" strike="noStrike">
                <a:solidFill>
                  <a:srgbClr val="0000FF"/>
                </a:solidFill>
                <a:latin typeface="Arial"/>
                <a:ea typeface="Arial"/>
                <a:cs typeface="Arial"/>
                <a:sym typeface="Arial"/>
              </a:rPr>
              <a:t>Forward</a:t>
            </a:r>
            <a:r>
              <a:rPr b="1" i="0" lang="en-US" sz="3200" u="none" cap="none" strike="noStrike">
                <a:solidFill>
                  <a:srgbClr val="347532"/>
                </a:solidFill>
                <a:latin typeface="Arial"/>
                <a:ea typeface="Arial"/>
                <a:cs typeface="Arial"/>
                <a:sym typeface="Arial"/>
              </a:rPr>
              <a:t>  </a:t>
            </a:r>
            <a:r>
              <a:rPr b="1" i="0" lang="en-US" sz="3200" u="none" cap="none" strike="noStrike">
                <a:solidFill>
                  <a:schemeClr val="dk1"/>
                </a:solidFill>
                <a:latin typeface="Arial"/>
                <a:ea typeface="Arial"/>
                <a:cs typeface="Arial"/>
                <a:sym typeface="Arial"/>
              </a:rPr>
              <a:t>FFT Flowgraph</a:t>
            </a:r>
            <a:endParaRPr b="0" i="0" sz="3200" u="none" cap="none" strike="noStrike">
              <a:solidFill>
                <a:schemeClr val="dk1"/>
              </a:solidFill>
              <a:latin typeface="Arial"/>
              <a:ea typeface="Arial"/>
              <a:cs typeface="Arial"/>
              <a:sym typeface="Arial"/>
            </a:endParaRPr>
          </a:p>
        </p:txBody>
      </p:sp>
      <p:sp>
        <p:nvSpPr>
          <p:cNvPr id="1388" name="Google Shape;1388;p48"/>
          <p:cNvSpPr/>
          <p:nvPr/>
        </p:nvSpPr>
        <p:spPr>
          <a:xfrm>
            <a:off x="5105400" y="2808288"/>
            <a:ext cx="3352800" cy="1077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3200"/>
              <a:buFont typeface="Arial"/>
              <a:buNone/>
            </a:pPr>
            <a:r>
              <a:rPr b="1" i="0" lang="en-US" sz="3200" u="none" cap="none" strike="noStrike">
                <a:solidFill>
                  <a:srgbClr val="000000"/>
                </a:solidFill>
                <a:latin typeface="Arial"/>
                <a:ea typeface="Arial"/>
                <a:cs typeface="Arial"/>
                <a:sym typeface="Arial"/>
              </a:rPr>
              <a:t>Using </a:t>
            </a:r>
            <a:r>
              <a:rPr b="1" i="0" lang="en-US" sz="3200" u="none" cap="none" strike="noStrike">
                <a:solidFill>
                  <a:srgbClr val="0000FF"/>
                </a:solidFill>
                <a:latin typeface="Arial"/>
                <a:ea typeface="Arial"/>
                <a:cs typeface="Arial"/>
                <a:sym typeface="Arial"/>
              </a:rPr>
              <a:t>Inverse</a:t>
            </a:r>
            <a:r>
              <a:rPr b="1" i="0" lang="en-US" sz="3200" u="none" cap="none" strike="noStrike">
                <a:solidFill>
                  <a:srgbClr val="000000"/>
                </a:solidFill>
                <a:latin typeface="Arial"/>
                <a:ea typeface="Arial"/>
                <a:cs typeface="Arial"/>
                <a:sym typeface="Arial"/>
              </a:rPr>
              <a:t> FFT Flowgraph</a:t>
            </a:r>
            <a:endParaRPr b="0" i="0" sz="3200" u="none" cap="none" strike="noStrike">
              <a:solidFill>
                <a:srgbClr val="000000"/>
              </a:solidFill>
              <a:latin typeface="Arial"/>
              <a:ea typeface="Arial"/>
              <a:cs typeface="Arial"/>
              <a:sym typeface="Arial"/>
            </a:endParaRPr>
          </a:p>
        </p:txBody>
      </p:sp>
      <p:cxnSp>
        <p:nvCxnSpPr>
          <p:cNvPr id="1389" name="Google Shape;1389;p48"/>
          <p:cNvCxnSpPr/>
          <p:nvPr/>
        </p:nvCxnSpPr>
        <p:spPr>
          <a:xfrm flipH="1">
            <a:off x="2438400" y="1371600"/>
            <a:ext cx="1219200" cy="1295400"/>
          </a:xfrm>
          <a:prstGeom prst="straightConnector1">
            <a:avLst/>
          </a:prstGeom>
          <a:noFill/>
          <a:ln cap="flat" cmpd="sng" w="57150">
            <a:solidFill>
              <a:srgbClr val="800000"/>
            </a:solidFill>
            <a:prstDash val="solid"/>
            <a:round/>
            <a:headEnd len="med" w="med" type="none"/>
            <a:tailEnd len="med" w="med" type="triangle"/>
          </a:ln>
        </p:spPr>
      </p:cxnSp>
      <p:cxnSp>
        <p:nvCxnSpPr>
          <p:cNvPr id="1390" name="Google Shape;1390;p48"/>
          <p:cNvCxnSpPr/>
          <p:nvPr/>
        </p:nvCxnSpPr>
        <p:spPr>
          <a:xfrm>
            <a:off x="4495800" y="1371600"/>
            <a:ext cx="1524000" cy="1219200"/>
          </a:xfrm>
          <a:prstGeom prst="straightConnector1">
            <a:avLst/>
          </a:prstGeom>
          <a:noFill/>
          <a:ln cap="flat" cmpd="sng" w="57150">
            <a:solidFill>
              <a:srgbClr val="8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500"/>
                                        <p:tgtEl>
                                          <p:spTgt spid="1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500"/>
                                        <p:tgtEl>
                                          <p:spTgt spid="1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49"/>
          <p:cNvSpPr/>
          <p:nvPr/>
        </p:nvSpPr>
        <p:spPr>
          <a:xfrm>
            <a:off x="381000" y="76200"/>
            <a:ext cx="88392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Inverse FFT using Forward FFT Flowgraph</a:t>
            </a:r>
            <a:endParaRPr b="0" i="0" sz="3200" u="none" cap="none" strike="noStrike">
              <a:solidFill>
                <a:schemeClr val="dk1"/>
              </a:solidFill>
              <a:latin typeface="Arial"/>
              <a:ea typeface="Arial"/>
              <a:cs typeface="Arial"/>
              <a:sym typeface="Arial"/>
            </a:endParaRPr>
          </a:p>
        </p:txBody>
      </p:sp>
      <p:sp>
        <p:nvSpPr>
          <p:cNvPr id="1396" name="Google Shape;1396;p49"/>
          <p:cNvSpPr/>
          <p:nvPr/>
        </p:nvSpPr>
        <p:spPr>
          <a:xfrm>
            <a:off x="457200" y="2209800"/>
            <a:ext cx="59436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By Complex Conjugate on Both Sides,</a:t>
            </a:r>
            <a:endParaRPr/>
          </a:p>
        </p:txBody>
      </p:sp>
      <p:sp>
        <p:nvSpPr>
          <p:cNvPr id="1397" name="Google Shape;1397;p49"/>
          <p:cNvSpPr/>
          <p:nvPr/>
        </p:nvSpPr>
        <p:spPr>
          <a:xfrm>
            <a:off x="609600" y="5029200"/>
            <a:ext cx="57912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By Complex Conjugate on Both Sides,</a:t>
            </a:r>
            <a:endParaRPr/>
          </a:p>
        </p:txBody>
      </p:sp>
      <p:sp>
        <p:nvSpPr>
          <p:cNvPr id="1398" name="Google Shape;1398;p49"/>
          <p:cNvSpPr/>
          <p:nvPr/>
        </p:nvSpPr>
        <p:spPr>
          <a:xfrm>
            <a:off x="5715000" y="3048000"/>
            <a:ext cx="3276600" cy="1938338"/>
          </a:xfrm>
          <a:prstGeom prst="rect">
            <a:avLst/>
          </a:prstGeom>
          <a:solidFill>
            <a:srgbClr val="FFFF00"/>
          </a:solidFill>
          <a:ln cap="flat" cmpd="sng" w="9525">
            <a:solidFill>
              <a:srgbClr val="EB2A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FF0000"/>
                </a:solidFill>
                <a:latin typeface="Arial"/>
                <a:ea typeface="Arial"/>
                <a:cs typeface="Arial"/>
                <a:sym typeface="Arial"/>
              </a:rPr>
              <a:t>IFFT ALGORITHM</a:t>
            </a:r>
            <a:endParaRPr/>
          </a:p>
          <a:p>
            <a:pPr indent="-514350" lvl="0" marL="514350" marR="0" rtl="0" algn="l">
              <a:spcBef>
                <a:spcPts val="0"/>
              </a:spcBef>
              <a:spcAft>
                <a:spcPts val="0"/>
              </a:spcAft>
              <a:buClr>
                <a:srgbClr val="0000FF"/>
              </a:buClr>
              <a:buSzPts val="2400"/>
              <a:buFont typeface="Arial"/>
              <a:buAutoNum type="romanUcPeriod"/>
            </a:pPr>
            <a:r>
              <a:rPr b="1" i="0" lang="en-US" sz="2400" u="none" cap="none" strike="noStrike">
                <a:solidFill>
                  <a:srgbClr val="0000FF"/>
                </a:solidFill>
                <a:latin typeface="Arial"/>
                <a:ea typeface="Arial"/>
                <a:cs typeface="Arial"/>
                <a:sym typeface="Arial"/>
              </a:rPr>
              <a:t>Find X</a:t>
            </a:r>
            <a:r>
              <a:rPr b="1" baseline="30000" i="0" lang="en-US" sz="2400" u="none" cap="none" strike="noStrike">
                <a:solidFill>
                  <a:srgbClr val="0000FF"/>
                </a:solidFill>
                <a:latin typeface="Arial"/>
                <a:ea typeface="Arial"/>
                <a:cs typeface="Arial"/>
                <a:sym typeface="Arial"/>
              </a:rPr>
              <a:t>*</a:t>
            </a:r>
            <a:r>
              <a:rPr b="1" i="0" lang="en-US" sz="2400" u="none" cap="none" strike="noStrike">
                <a:solidFill>
                  <a:srgbClr val="0000FF"/>
                </a:solidFill>
                <a:latin typeface="Arial"/>
                <a:ea typeface="Arial"/>
                <a:cs typeface="Arial"/>
                <a:sym typeface="Arial"/>
              </a:rPr>
              <a:t>[k]</a:t>
            </a:r>
            <a:endParaRPr/>
          </a:p>
          <a:p>
            <a:pPr indent="-514350" lvl="0" marL="514350" marR="0" rtl="0" algn="l">
              <a:spcBef>
                <a:spcPts val="0"/>
              </a:spcBef>
              <a:spcAft>
                <a:spcPts val="0"/>
              </a:spcAft>
              <a:buClr>
                <a:srgbClr val="0000FF"/>
              </a:buClr>
              <a:buSzPts val="2400"/>
              <a:buFont typeface="Arial"/>
              <a:buAutoNum type="romanUcPeriod"/>
            </a:pPr>
            <a:r>
              <a:rPr b="1" i="0" lang="en-US" sz="2400" u="none" cap="none" strike="noStrike">
                <a:solidFill>
                  <a:srgbClr val="0000FF"/>
                </a:solidFill>
                <a:latin typeface="Arial"/>
                <a:ea typeface="Arial"/>
                <a:cs typeface="Arial"/>
                <a:sym typeface="Arial"/>
              </a:rPr>
              <a:t>Find FFT ( X</a:t>
            </a:r>
            <a:r>
              <a:rPr b="1" baseline="30000" i="0" lang="en-US" sz="2400" u="none" cap="none" strike="noStrike">
                <a:solidFill>
                  <a:srgbClr val="0000FF"/>
                </a:solidFill>
                <a:latin typeface="Arial"/>
                <a:ea typeface="Arial"/>
                <a:cs typeface="Arial"/>
                <a:sym typeface="Arial"/>
              </a:rPr>
              <a:t>*</a:t>
            </a:r>
            <a:r>
              <a:rPr b="1" i="0" lang="en-US" sz="2400" u="none" cap="none" strike="noStrike">
                <a:solidFill>
                  <a:srgbClr val="0000FF"/>
                </a:solidFill>
                <a:latin typeface="Arial"/>
                <a:ea typeface="Arial"/>
                <a:cs typeface="Arial"/>
                <a:sym typeface="Arial"/>
              </a:rPr>
              <a:t>[k] )</a:t>
            </a:r>
            <a:endParaRPr/>
          </a:p>
          <a:p>
            <a:pPr indent="-514350" lvl="0" marL="514350" marR="0" rtl="0" algn="l">
              <a:spcBef>
                <a:spcPts val="0"/>
              </a:spcBef>
              <a:spcAft>
                <a:spcPts val="0"/>
              </a:spcAft>
              <a:buClr>
                <a:srgbClr val="0000FF"/>
              </a:buClr>
              <a:buSzPts val="2400"/>
              <a:buFont typeface="Arial"/>
              <a:buAutoNum type="romanUcPeriod"/>
            </a:pPr>
            <a:r>
              <a:rPr b="1" i="0" lang="en-US" sz="2400" u="none" cap="none" strike="noStrike">
                <a:solidFill>
                  <a:srgbClr val="0000FF"/>
                </a:solidFill>
                <a:latin typeface="Arial"/>
                <a:ea typeface="Arial"/>
                <a:cs typeface="Arial"/>
                <a:sym typeface="Arial"/>
              </a:rPr>
              <a:t>Find x[n] using IFFT equation</a:t>
            </a:r>
            <a:endParaRPr/>
          </a:p>
        </p:txBody>
      </p:sp>
      <p:pic>
        <p:nvPicPr>
          <p:cNvPr id="1399" name="Google Shape;1399;p49"/>
          <p:cNvPicPr preferRelativeResize="0"/>
          <p:nvPr/>
        </p:nvPicPr>
        <p:blipFill rotWithShape="1">
          <a:blip r:embed="rId3">
            <a:alphaModFix/>
          </a:blip>
          <a:srcRect b="0" l="0" r="0" t="0"/>
          <a:stretch/>
        </p:blipFill>
        <p:spPr>
          <a:xfrm>
            <a:off x="762000" y="5791200"/>
            <a:ext cx="4660900" cy="787400"/>
          </a:xfrm>
          <a:prstGeom prst="rect">
            <a:avLst/>
          </a:prstGeom>
          <a:noFill/>
          <a:ln>
            <a:noFill/>
          </a:ln>
        </p:spPr>
      </p:pic>
      <p:pic>
        <p:nvPicPr>
          <p:cNvPr id="1400" name="Google Shape;1400;p49"/>
          <p:cNvPicPr preferRelativeResize="0"/>
          <p:nvPr/>
        </p:nvPicPr>
        <p:blipFill rotWithShape="1">
          <a:blip r:embed="rId4">
            <a:alphaModFix/>
          </a:blip>
          <a:srcRect b="0" l="0" r="0" t="0"/>
          <a:stretch/>
        </p:blipFill>
        <p:spPr>
          <a:xfrm>
            <a:off x="685800" y="4267200"/>
            <a:ext cx="4267200" cy="723900"/>
          </a:xfrm>
          <a:prstGeom prst="rect">
            <a:avLst/>
          </a:prstGeom>
          <a:noFill/>
          <a:ln>
            <a:noFill/>
          </a:ln>
        </p:spPr>
      </p:pic>
      <p:pic>
        <p:nvPicPr>
          <p:cNvPr id="1401" name="Google Shape;1401;p49"/>
          <p:cNvPicPr preferRelativeResize="0"/>
          <p:nvPr/>
        </p:nvPicPr>
        <p:blipFill rotWithShape="1">
          <a:blip r:embed="rId5">
            <a:alphaModFix/>
          </a:blip>
          <a:srcRect b="0" l="0" r="0" t="0"/>
          <a:stretch/>
        </p:blipFill>
        <p:spPr>
          <a:xfrm>
            <a:off x="685800" y="2743200"/>
            <a:ext cx="4521200" cy="1358900"/>
          </a:xfrm>
          <a:prstGeom prst="rect">
            <a:avLst/>
          </a:prstGeom>
          <a:noFill/>
          <a:ln>
            <a:noFill/>
          </a:ln>
        </p:spPr>
      </p:pic>
      <p:pic>
        <p:nvPicPr>
          <p:cNvPr id="1402" name="Google Shape;1402;p49"/>
          <p:cNvPicPr preferRelativeResize="0"/>
          <p:nvPr/>
        </p:nvPicPr>
        <p:blipFill rotWithShape="1">
          <a:blip r:embed="rId6">
            <a:alphaModFix/>
          </a:blip>
          <a:srcRect b="0" l="0" r="0" t="0"/>
          <a:stretch/>
        </p:blipFill>
        <p:spPr>
          <a:xfrm>
            <a:off x="685800" y="914400"/>
            <a:ext cx="4419600" cy="1244600"/>
          </a:xfrm>
          <a:prstGeom prst="rect">
            <a:avLst/>
          </a:prstGeom>
          <a:noFill/>
          <a:ln>
            <a:noFill/>
          </a:ln>
        </p:spPr>
      </p:pic>
      <p:sp>
        <p:nvSpPr>
          <p:cNvPr id="1403" name="Google Shape;1403;p49"/>
          <p:cNvSpPr/>
          <p:nvPr/>
        </p:nvSpPr>
        <p:spPr>
          <a:xfrm>
            <a:off x="685800" y="5715000"/>
            <a:ext cx="5181600" cy="838200"/>
          </a:xfrm>
          <a:prstGeom prst="roundRect">
            <a:avLst>
              <a:gd fmla="val 16667" name="adj"/>
            </a:avLst>
          </a:prstGeom>
          <a:noFill/>
          <a:ln cap="flat" cmpd="sng" w="57150">
            <a:solidFill>
              <a:srgbClr val="800000"/>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chemeClr val="accent3"/>
              </a:solidFill>
              <a:latin typeface="Arial"/>
              <a:ea typeface="Arial"/>
              <a:cs typeface="Arial"/>
              <a:sym typeface="Arial"/>
            </a:endParaRPr>
          </a:p>
        </p:txBody>
      </p:sp>
      <p:grpSp>
        <p:nvGrpSpPr>
          <p:cNvPr id="1404" name="Google Shape;1404;p49"/>
          <p:cNvGrpSpPr/>
          <p:nvPr/>
        </p:nvGrpSpPr>
        <p:grpSpPr>
          <a:xfrm>
            <a:off x="6826527" y="5715000"/>
            <a:ext cx="2012674" cy="835683"/>
            <a:chOff x="2400473" y="5204560"/>
            <a:chExt cx="3722515" cy="835683"/>
          </a:xfrm>
        </p:grpSpPr>
        <p:sp>
          <p:nvSpPr>
            <p:cNvPr id="1405" name="Google Shape;1405;p49"/>
            <p:cNvSpPr/>
            <p:nvPr/>
          </p:nvSpPr>
          <p:spPr>
            <a:xfrm>
              <a:off x="2458683" y="5206806"/>
              <a:ext cx="3505202" cy="833437"/>
            </a:xfrm>
            <a:prstGeom prst="flowChartAlternateProcess">
              <a:avLst/>
            </a:prstGeom>
            <a:solidFill>
              <a:srgbClr val="660066"/>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rgbClr val="FF00FF"/>
                </a:solidFill>
                <a:latin typeface="Arial"/>
                <a:ea typeface="Arial"/>
                <a:cs typeface="Arial"/>
                <a:sym typeface="Arial"/>
              </a:endParaRPr>
            </a:p>
          </p:txBody>
        </p:sp>
        <p:sp>
          <p:nvSpPr>
            <p:cNvPr id="1406" name="Google Shape;1406;p49"/>
            <p:cNvSpPr txBox="1"/>
            <p:nvPr/>
          </p:nvSpPr>
          <p:spPr>
            <a:xfrm flipH="1">
              <a:off x="2400473" y="5204560"/>
              <a:ext cx="372251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lt1"/>
                  </a:solidFill>
                  <a:latin typeface="Calibri"/>
                  <a:ea typeface="Calibri"/>
                  <a:cs typeface="Calibri"/>
                  <a:sym typeface="Calibri"/>
                </a:rPr>
                <a:t> This is  an</a:t>
              </a:r>
              <a:endParaRPr/>
            </a:p>
            <a:p>
              <a:pPr indent="0" lvl="0" marL="0" marR="0" rtl="0" algn="l">
                <a:spcBef>
                  <a:spcPts val="0"/>
                </a:spcBef>
                <a:spcAft>
                  <a:spcPts val="0"/>
                </a:spcAft>
                <a:buNone/>
              </a:pPr>
              <a:r>
                <a:rPr b="1" i="0" lang="en-US" sz="2400" u="none" cap="none" strike="noStrike">
                  <a:solidFill>
                    <a:schemeClr val="lt1"/>
                  </a:solidFill>
                  <a:latin typeface="Calibri"/>
                  <a:ea typeface="Calibri"/>
                  <a:cs typeface="Calibri"/>
                  <a:sym typeface="Calibri"/>
                </a:rPr>
                <a:t> IFFT equation</a:t>
              </a:r>
              <a:r>
                <a:rPr b="0" i="0" lang="en-US" sz="1800" u="none" cap="none" strike="noStrike">
                  <a:solidFill>
                    <a:schemeClr val="lt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grpSp>
      <p:sp>
        <p:nvSpPr>
          <p:cNvPr id="1407" name="Google Shape;1407;p49"/>
          <p:cNvSpPr/>
          <p:nvPr/>
        </p:nvSpPr>
        <p:spPr>
          <a:xfrm flipH="1">
            <a:off x="6019800" y="5715000"/>
            <a:ext cx="609600" cy="685800"/>
          </a:xfrm>
          <a:prstGeom prst="rightArrow">
            <a:avLst>
              <a:gd fmla="val 50000" name="adj1"/>
              <a:gd fmla="val 50000" name="adj2"/>
            </a:avLst>
          </a:prstGeom>
          <a:solidFill>
            <a:schemeClr val="accent2"/>
          </a:solidFill>
          <a:ln cap="flat" cmpd="sng" w="38100">
            <a:solidFill>
              <a:schemeClr val="lt1"/>
            </a:solidFill>
            <a:prstDash val="solid"/>
            <a:miter lim="800000"/>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500"/>
                                        <p:tgtEl>
                                          <p:spTgt spid="1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500"/>
                                        <p:tgtEl>
                                          <p:spTgt spid="1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500"/>
                                        <p:tgtEl>
                                          <p:spTgt spid="1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1413" name="Google Shape;1413;p50"/>
          <p:cNvGrpSpPr/>
          <p:nvPr/>
        </p:nvGrpSpPr>
        <p:grpSpPr>
          <a:xfrm>
            <a:off x="0" y="6324600"/>
            <a:ext cx="9144000" cy="568325"/>
            <a:chOff x="0" y="6324600"/>
            <a:chExt cx="9144000" cy="568325"/>
          </a:xfrm>
        </p:grpSpPr>
        <p:sp>
          <p:nvSpPr>
            <p:cNvPr id="1414" name="Google Shape;1414;p50"/>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415" name="Google Shape;1415;p50"/>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416" name="Google Shape;1416;p50"/>
          <p:cNvSpPr/>
          <p:nvPr/>
        </p:nvSpPr>
        <p:spPr>
          <a:xfrm>
            <a:off x="457200" y="406400"/>
            <a:ext cx="2819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Ex-1.  Given </a:t>
            </a:r>
            <a:endParaRPr/>
          </a:p>
        </p:txBody>
      </p:sp>
      <p:grpSp>
        <p:nvGrpSpPr>
          <p:cNvPr id="1417" name="Google Shape;1417;p50"/>
          <p:cNvGrpSpPr/>
          <p:nvPr/>
        </p:nvGrpSpPr>
        <p:grpSpPr>
          <a:xfrm>
            <a:off x="3200400" y="228600"/>
            <a:ext cx="3657600" cy="2179638"/>
            <a:chOff x="3352800" y="381000"/>
            <a:chExt cx="3657600" cy="2179131"/>
          </a:xfrm>
        </p:grpSpPr>
        <p:grpSp>
          <p:nvGrpSpPr>
            <p:cNvPr id="1418" name="Google Shape;1418;p50"/>
            <p:cNvGrpSpPr/>
            <p:nvPr/>
          </p:nvGrpSpPr>
          <p:grpSpPr>
            <a:xfrm>
              <a:off x="3352800" y="381000"/>
              <a:ext cx="3657600" cy="2179131"/>
              <a:chOff x="1066800" y="3657600"/>
              <a:chExt cx="3657600" cy="2178511"/>
            </a:xfrm>
          </p:grpSpPr>
          <p:sp>
            <p:nvSpPr>
              <p:cNvPr id="1419" name="Google Shape;1419;p50"/>
              <p:cNvSpPr/>
              <p:nvPr/>
            </p:nvSpPr>
            <p:spPr>
              <a:xfrm>
                <a:off x="2590800" y="3765084"/>
                <a:ext cx="2133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66       k=0</a:t>
                </a:r>
                <a:endParaRPr b="0" i="0" sz="2800" u="none" cap="none" strike="noStrike">
                  <a:solidFill>
                    <a:schemeClr val="dk1"/>
                  </a:solidFill>
                  <a:latin typeface="Arial"/>
                  <a:ea typeface="Arial"/>
                  <a:cs typeface="Arial"/>
                  <a:sym typeface="Arial"/>
                </a:endParaRPr>
              </a:p>
            </p:txBody>
          </p:sp>
          <p:grpSp>
            <p:nvGrpSpPr>
              <p:cNvPr id="1420" name="Google Shape;1420;p50"/>
              <p:cNvGrpSpPr/>
              <p:nvPr/>
            </p:nvGrpSpPr>
            <p:grpSpPr>
              <a:xfrm>
                <a:off x="1066800" y="3657600"/>
                <a:ext cx="3657600" cy="2178511"/>
                <a:chOff x="1066800" y="3629640"/>
                <a:chExt cx="3657600" cy="2178511"/>
              </a:xfrm>
            </p:grpSpPr>
            <p:sp>
              <p:nvSpPr>
                <p:cNvPr id="1421" name="Google Shape;1421;p50"/>
                <p:cNvSpPr/>
                <p:nvPr/>
              </p:nvSpPr>
              <p:spPr>
                <a:xfrm>
                  <a:off x="2362200" y="4000923"/>
                  <a:ext cx="152400" cy="1789774"/>
                </a:xfrm>
                <a:prstGeom prst="leftBracket">
                  <a:avLst>
                    <a:gd fmla="val 8319"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422" name="Google Shape;1422;p50"/>
                <p:cNvSpPr/>
                <p:nvPr/>
              </p:nvSpPr>
              <p:spPr>
                <a:xfrm flipH="1">
                  <a:off x="4572000" y="4000923"/>
                  <a:ext cx="152400" cy="1751694"/>
                </a:xfrm>
                <a:prstGeom prst="leftBracket">
                  <a:avLst>
                    <a:gd fmla="val 8354"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423" name="Google Shape;1423;p50"/>
                <p:cNvSpPr/>
                <p:nvPr/>
              </p:nvSpPr>
              <p:spPr>
                <a:xfrm>
                  <a:off x="2438400" y="4648525"/>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a:t>
                  </a:r>
                  <a:endParaRPr b="0" i="0" sz="2800" u="none" cap="none" strike="noStrike">
                    <a:solidFill>
                      <a:schemeClr val="dk1"/>
                    </a:solidFill>
                    <a:latin typeface="Arial"/>
                    <a:ea typeface="Arial"/>
                    <a:cs typeface="Arial"/>
                    <a:sym typeface="Arial"/>
                  </a:endParaRPr>
                </a:p>
              </p:txBody>
            </p:sp>
            <p:sp>
              <p:nvSpPr>
                <p:cNvPr id="1424" name="Google Shape;1424;p50"/>
                <p:cNvSpPr/>
                <p:nvPr/>
              </p:nvSpPr>
              <p:spPr>
                <a:xfrm>
                  <a:off x="2514600" y="5105595"/>
                  <a:ext cx="1752600" cy="7025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-22-2j</a:t>
                  </a:r>
                  <a:endParaRPr b="0" i="0" sz="2800" u="none" cap="none" strike="noStrike">
                    <a:solidFill>
                      <a:schemeClr val="dk1"/>
                    </a:solidFill>
                    <a:latin typeface="Arial"/>
                    <a:ea typeface="Arial"/>
                    <a:cs typeface="Arial"/>
                    <a:sym typeface="Arial"/>
                  </a:endParaRPr>
                </a:p>
              </p:txBody>
            </p:sp>
            <p:sp>
              <p:nvSpPr>
                <p:cNvPr id="1425" name="Google Shape;1425;p50"/>
                <p:cNvSpPr/>
                <p:nvPr/>
              </p:nvSpPr>
              <p:spPr>
                <a:xfrm>
                  <a:off x="1066800" y="3629640"/>
                  <a:ext cx="1371600" cy="78996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X[k] =</a:t>
                  </a:r>
                  <a:endParaRPr b="0" i="0" sz="3600" u="none" cap="none" strike="noStrike">
                    <a:solidFill>
                      <a:schemeClr val="dk1"/>
                    </a:solidFill>
                    <a:latin typeface="Arial"/>
                    <a:ea typeface="Arial"/>
                    <a:cs typeface="Arial"/>
                    <a:sym typeface="Arial"/>
                  </a:endParaRPr>
                </a:p>
              </p:txBody>
            </p:sp>
          </p:grpSp>
        </p:grpSp>
        <p:sp>
          <p:nvSpPr>
            <p:cNvPr id="1426" name="Google Shape;1426;p50"/>
            <p:cNvSpPr/>
            <p:nvPr/>
          </p:nvSpPr>
          <p:spPr>
            <a:xfrm>
              <a:off x="4800600" y="914400"/>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-22+2j</a:t>
              </a:r>
              <a:endParaRPr b="0" i="0" sz="2800" u="none" cap="none" strike="noStrike">
                <a:solidFill>
                  <a:schemeClr val="dk1"/>
                </a:solidFill>
                <a:latin typeface="Arial"/>
                <a:ea typeface="Arial"/>
                <a:cs typeface="Arial"/>
                <a:sym typeface="Arial"/>
              </a:endParaRPr>
            </a:p>
          </p:txBody>
        </p:sp>
      </p:grpSp>
      <p:sp>
        <p:nvSpPr>
          <p:cNvPr id="1427" name="Google Shape;1427;p50"/>
          <p:cNvSpPr/>
          <p:nvPr/>
        </p:nvSpPr>
        <p:spPr>
          <a:xfrm>
            <a:off x="1828800" y="2540000"/>
            <a:ext cx="5943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Find x[n] using </a:t>
            </a:r>
            <a:r>
              <a:rPr b="1" i="0" lang="en-US" sz="3200" u="none" cap="none" strike="noStrike">
                <a:solidFill>
                  <a:srgbClr val="0000FF"/>
                </a:solidFill>
                <a:latin typeface="Arial"/>
                <a:ea typeface="Arial"/>
                <a:cs typeface="Arial"/>
                <a:sym typeface="Arial"/>
              </a:rPr>
              <a:t>Forward </a:t>
            </a:r>
            <a:r>
              <a:rPr b="1" i="0" lang="en-US" sz="3200" u="none" cap="none" strike="noStrike">
                <a:solidFill>
                  <a:srgbClr val="C00000"/>
                </a:solidFill>
                <a:latin typeface="Arial"/>
                <a:ea typeface="Arial"/>
                <a:cs typeface="Arial"/>
                <a:sym typeface="Arial"/>
              </a:rPr>
              <a:t>FFT. </a:t>
            </a:r>
            <a:endParaRPr/>
          </a:p>
        </p:txBody>
      </p:sp>
      <p:sp>
        <p:nvSpPr>
          <p:cNvPr id="1428" name="Google Shape;1428;p50"/>
          <p:cNvSpPr txBox="1"/>
          <p:nvPr/>
        </p:nvSpPr>
        <p:spPr>
          <a:xfrm>
            <a:off x="304800" y="3429000"/>
            <a:ext cx="63246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D0D0D"/>
              </a:buClr>
              <a:buSzPts val="3200"/>
              <a:buFont typeface="Arial"/>
              <a:buNone/>
            </a:pPr>
            <a:r>
              <a:rPr b="1" i="0" lang="en-US" sz="3200" u="none" cap="none" strike="noStrike">
                <a:solidFill>
                  <a:srgbClr val="0D0D0D"/>
                </a:solidFill>
                <a:latin typeface="Arial"/>
                <a:ea typeface="Arial"/>
                <a:cs typeface="Arial"/>
                <a:sym typeface="Arial"/>
              </a:rPr>
              <a:t>Solution  : To find x[n] </a:t>
            </a:r>
            <a:endParaRPr/>
          </a:p>
        </p:txBody>
      </p:sp>
      <p:sp>
        <p:nvSpPr>
          <p:cNvPr id="1429" name="Google Shape;1429;p50"/>
          <p:cNvSpPr txBox="1"/>
          <p:nvPr/>
        </p:nvSpPr>
        <p:spPr>
          <a:xfrm>
            <a:off x="1447800" y="4160838"/>
            <a:ext cx="5638800" cy="6397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Arial"/>
                <a:ea typeface="Arial"/>
                <a:cs typeface="Arial"/>
                <a:sym typeface="Arial"/>
              </a:rPr>
              <a:t>By IFFT equation:</a:t>
            </a:r>
            <a:endParaRPr b="1" i="0" sz="3200" u="none" cap="none" strike="noStrike">
              <a:solidFill>
                <a:srgbClr val="000099"/>
              </a:solidFill>
              <a:latin typeface="Arial"/>
              <a:ea typeface="Arial"/>
              <a:cs typeface="Arial"/>
              <a:sym typeface="Arial"/>
            </a:endParaRPr>
          </a:p>
        </p:txBody>
      </p:sp>
      <p:pic>
        <p:nvPicPr>
          <p:cNvPr id="1430" name="Google Shape;1430;p50"/>
          <p:cNvPicPr preferRelativeResize="0"/>
          <p:nvPr/>
        </p:nvPicPr>
        <p:blipFill rotWithShape="1">
          <a:blip r:embed="rId3">
            <a:alphaModFix/>
          </a:blip>
          <a:srcRect b="0" l="0" r="0" t="0"/>
          <a:stretch/>
        </p:blipFill>
        <p:spPr>
          <a:xfrm>
            <a:off x="2603500" y="4940300"/>
            <a:ext cx="4025900" cy="850900"/>
          </a:xfrm>
          <a:prstGeom prst="rect">
            <a:avLst/>
          </a:prstGeom>
          <a:noFill/>
          <a:ln>
            <a:noFill/>
          </a:ln>
        </p:spPr>
      </p:pic>
      <p:sp>
        <p:nvSpPr>
          <p:cNvPr id="1431" name="Google Shape;1431;p50"/>
          <p:cNvSpPr/>
          <p:nvPr/>
        </p:nvSpPr>
        <p:spPr>
          <a:xfrm>
            <a:off x="1460500" y="4835525"/>
            <a:ext cx="1766888"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x[n] =</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1437" name="Google Shape;1437;p51"/>
          <p:cNvGrpSpPr/>
          <p:nvPr/>
        </p:nvGrpSpPr>
        <p:grpSpPr>
          <a:xfrm>
            <a:off x="0" y="6324600"/>
            <a:ext cx="9144000" cy="568325"/>
            <a:chOff x="0" y="6324600"/>
            <a:chExt cx="9144000" cy="568325"/>
          </a:xfrm>
        </p:grpSpPr>
        <p:sp>
          <p:nvSpPr>
            <p:cNvPr id="1438" name="Google Shape;1438;p51"/>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439" name="Google Shape;1439;p51"/>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440" name="Google Shape;1440;p51"/>
          <p:cNvSpPr/>
          <p:nvPr/>
        </p:nvSpPr>
        <p:spPr>
          <a:xfrm>
            <a:off x="5902325" y="0"/>
            <a:ext cx="3276600" cy="1938338"/>
          </a:xfrm>
          <a:prstGeom prst="rect">
            <a:avLst/>
          </a:prstGeom>
          <a:solidFill>
            <a:srgbClr val="FFFF00"/>
          </a:solidFill>
          <a:ln cap="flat" cmpd="sng" w="9525">
            <a:solidFill>
              <a:srgbClr val="EB2A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FF0000"/>
                </a:solidFill>
                <a:latin typeface="Arial"/>
                <a:ea typeface="Arial"/>
                <a:cs typeface="Arial"/>
                <a:sym typeface="Arial"/>
              </a:rPr>
              <a:t>IFFT ALGORITHM</a:t>
            </a:r>
            <a:endParaRPr/>
          </a:p>
          <a:p>
            <a:pPr indent="-514350" lvl="0" marL="514350" marR="0" rtl="0" algn="l">
              <a:spcBef>
                <a:spcPts val="0"/>
              </a:spcBef>
              <a:spcAft>
                <a:spcPts val="0"/>
              </a:spcAft>
              <a:buClr>
                <a:schemeClr val="dk1"/>
              </a:buClr>
              <a:buSzPts val="2400"/>
              <a:buFont typeface="Arial"/>
              <a:buAutoNum type="romanUcPeriod"/>
            </a:pPr>
            <a:r>
              <a:rPr b="1" i="0" lang="en-US" sz="2400" u="none" cap="none" strike="noStrike">
                <a:solidFill>
                  <a:schemeClr val="dk1"/>
                </a:solidFill>
                <a:latin typeface="Arial"/>
                <a:ea typeface="Arial"/>
                <a:cs typeface="Arial"/>
                <a:sym typeface="Arial"/>
              </a:rPr>
              <a:t>Find X</a:t>
            </a:r>
            <a:r>
              <a:rPr b="1" baseline="30000" i="0" lang="en-US" sz="2400" u="none" cap="none" strike="noStrike">
                <a:solidFill>
                  <a:schemeClr val="dk1"/>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[k]</a:t>
            </a:r>
            <a:endParaRPr/>
          </a:p>
          <a:p>
            <a:pPr indent="-514350" lvl="0" marL="514350" marR="0" rtl="0" algn="l">
              <a:spcBef>
                <a:spcPts val="0"/>
              </a:spcBef>
              <a:spcAft>
                <a:spcPts val="0"/>
              </a:spcAft>
              <a:buClr>
                <a:schemeClr val="dk1"/>
              </a:buClr>
              <a:buSzPts val="2400"/>
              <a:buFont typeface="Arial"/>
              <a:buAutoNum type="romanUcPeriod"/>
            </a:pPr>
            <a:r>
              <a:rPr b="1" i="0" lang="en-US" sz="2400" u="none" cap="none" strike="noStrike">
                <a:solidFill>
                  <a:schemeClr val="dk1"/>
                </a:solidFill>
                <a:latin typeface="Arial"/>
                <a:ea typeface="Arial"/>
                <a:cs typeface="Arial"/>
                <a:sym typeface="Arial"/>
              </a:rPr>
              <a:t>Find FFT ( X</a:t>
            </a:r>
            <a:r>
              <a:rPr b="1" baseline="30000" i="0" lang="en-US" sz="2400" u="none" cap="none" strike="noStrike">
                <a:solidFill>
                  <a:schemeClr val="dk1"/>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[k] )</a:t>
            </a:r>
            <a:endParaRPr/>
          </a:p>
          <a:p>
            <a:pPr indent="-514350" lvl="0" marL="514350" marR="0" rtl="0" algn="l">
              <a:spcBef>
                <a:spcPts val="0"/>
              </a:spcBef>
              <a:spcAft>
                <a:spcPts val="0"/>
              </a:spcAft>
              <a:buClr>
                <a:schemeClr val="dk1"/>
              </a:buClr>
              <a:buSzPts val="2400"/>
              <a:buFont typeface="Arial"/>
              <a:buAutoNum type="romanUcPeriod"/>
            </a:pPr>
            <a:r>
              <a:rPr b="1" i="0" lang="en-US" sz="2400" u="none" cap="none" strike="noStrike">
                <a:solidFill>
                  <a:schemeClr val="dk1"/>
                </a:solidFill>
                <a:latin typeface="Arial"/>
                <a:ea typeface="Arial"/>
                <a:cs typeface="Arial"/>
                <a:sym typeface="Arial"/>
              </a:rPr>
              <a:t>Find x[n] using IFFT equation</a:t>
            </a:r>
            <a:endParaRPr/>
          </a:p>
        </p:txBody>
      </p:sp>
      <p:sp>
        <p:nvSpPr>
          <p:cNvPr id="1441" name="Google Shape;1441;p51"/>
          <p:cNvSpPr/>
          <p:nvPr/>
        </p:nvSpPr>
        <p:spPr>
          <a:xfrm>
            <a:off x="457200" y="304800"/>
            <a:ext cx="2492375" cy="584200"/>
          </a:xfrm>
          <a:prstGeom prst="rect">
            <a:avLst/>
          </a:prstGeom>
          <a:noFill/>
          <a:ln>
            <a:noFill/>
          </a:ln>
        </p:spPr>
        <p:txBody>
          <a:bodyPr anchorCtr="0" anchor="t" bIns="45700" lIns="91425" spcFirstLastPara="1" rIns="91425" wrap="square" tIns="45700">
            <a:noAutofit/>
          </a:bodyPr>
          <a:lstStyle/>
          <a:p>
            <a:pPr indent="-514350" lvl="0" marL="514350" marR="0" rtl="0" algn="l">
              <a:spcBef>
                <a:spcPts val="0"/>
              </a:spcBef>
              <a:spcAft>
                <a:spcPts val="0"/>
              </a:spcAft>
              <a:buClr>
                <a:srgbClr val="2200FF"/>
              </a:buClr>
              <a:buSzPts val="3200"/>
              <a:buFont typeface="Arial"/>
              <a:buAutoNum type="romanUcPeriod"/>
            </a:pPr>
            <a:r>
              <a:rPr b="1" i="0" lang="en-US" sz="3200" u="none" cap="none" strike="noStrike">
                <a:solidFill>
                  <a:srgbClr val="2200FF"/>
                </a:solidFill>
                <a:latin typeface="Arial"/>
                <a:ea typeface="Arial"/>
                <a:cs typeface="Arial"/>
                <a:sym typeface="Arial"/>
              </a:rPr>
              <a:t>Find X</a:t>
            </a:r>
            <a:r>
              <a:rPr b="1" baseline="30000" i="0" lang="en-US" sz="3200" u="none" cap="none" strike="noStrike">
                <a:solidFill>
                  <a:srgbClr val="2200FF"/>
                </a:solidFill>
                <a:latin typeface="Arial"/>
                <a:ea typeface="Arial"/>
                <a:cs typeface="Arial"/>
                <a:sym typeface="Arial"/>
              </a:rPr>
              <a:t>*</a:t>
            </a:r>
            <a:r>
              <a:rPr b="1" i="0" lang="en-US" sz="3200" u="none" cap="none" strike="noStrike">
                <a:solidFill>
                  <a:srgbClr val="2200FF"/>
                </a:solidFill>
                <a:latin typeface="Arial"/>
                <a:ea typeface="Arial"/>
                <a:cs typeface="Arial"/>
                <a:sym typeface="Arial"/>
              </a:rPr>
              <a:t>[k]</a:t>
            </a:r>
            <a:endParaRPr/>
          </a:p>
        </p:txBody>
      </p:sp>
      <p:grpSp>
        <p:nvGrpSpPr>
          <p:cNvPr id="1442" name="Google Shape;1442;p51"/>
          <p:cNvGrpSpPr/>
          <p:nvPr/>
        </p:nvGrpSpPr>
        <p:grpSpPr>
          <a:xfrm>
            <a:off x="1676400" y="1249363"/>
            <a:ext cx="3657600" cy="2179637"/>
            <a:chOff x="3352800" y="381000"/>
            <a:chExt cx="3657600" cy="2179131"/>
          </a:xfrm>
        </p:grpSpPr>
        <p:grpSp>
          <p:nvGrpSpPr>
            <p:cNvPr id="1443" name="Google Shape;1443;p51"/>
            <p:cNvGrpSpPr/>
            <p:nvPr/>
          </p:nvGrpSpPr>
          <p:grpSpPr>
            <a:xfrm>
              <a:off x="3352800" y="381000"/>
              <a:ext cx="3657600" cy="2179131"/>
              <a:chOff x="1066800" y="3657600"/>
              <a:chExt cx="3657600" cy="2178511"/>
            </a:xfrm>
          </p:grpSpPr>
          <p:sp>
            <p:nvSpPr>
              <p:cNvPr id="1444" name="Google Shape;1444;p51"/>
              <p:cNvSpPr/>
              <p:nvPr/>
            </p:nvSpPr>
            <p:spPr>
              <a:xfrm>
                <a:off x="2590800" y="3765084"/>
                <a:ext cx="2133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66       k=0</a:t>
                </a:r>
                <a:endParaRPr b="0" i="0" sz="2800" u="none" cap="none" strike="noStrike">
                  <a:solidFill>
                    <a:schemeClr val="dk1"/>
                  </a:solidFill>
                  <a:latin typeface="Arial"/>
                  <a:ea typeface="Arial"/>
                  <a:cs typeface="Arial"/>
                  <a:sym typeface="Arial"/>
                </a:endParaRPr>
              </a:p>
            </p:txBody>
          </p:sp>
          <p:grpSp>
            <p:nvGrpSpPr>
              <p:cNvPr id="1445" name="Google Shape;1445;p51"/>
              <p:cNvGrpSpPr/>
              <p:nvPr/>
            </p:nvGrpSpPr>
            <p:grpSpPr>
              <a:xfrm>
                <a:off x="1066800" y="3657600"/>
                <a:ext cx="3657600" cy="2178511"/>
                <a:chOff x="1066800" y="3629640"/>
                <a:chExt cx="3657600" cy="2178511"/>
              </a:xfrm>
            </p:grpSpPr>
            <p:sp>
              <p:nvSpPr>
                <p:cNvPr id="1446" name="Google Shape;1446;p51"/>
                <p:cNvSpPr/>
                <p:nvPr/>
              </p:nvSpPr>
              <p:spPr>
                <a:xfrm>
                  <a:off x="2362200" y="4000923"/>
                  <a:ext cx="152400" cy="1789775"/>
                </a:xfrm>
                <a:prstGeom prst="leftBracket">
                  <a:avLst>
                    <a:gd fmla="val 8319"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447" name="Google Shape;1447;p51"/>
                <p:cNvSpPr/>
                <p:nvPr/>
              </p:nvSpPr>
              <p:spPr>
                <a:xfrm flipH="1">
                  <a:off x="4572000" y="4000923"/>
                  <a:ext cx="152400" cy="1751695"/>
                </a:xfrm>
                <a:prstGeom prst="leftBracket">
                  <a:avLst>
                    <a:gd fmla="val 8354"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448" name="Google Shape;1448;p51"/>
                <p:cNvSpPr/>
                <p:nvPr/>
              </p:nvSpPr>
              <p:spPr>
                <a:xfrm>
                  <a:off x="2438400" y="4648525"/>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a:t>
                  </a:r>
                  <a:endParaRPr b="0" i="0" sz="2800" u="none" cap="none" strike="noStrike">
                    <a:solidFill>
                      <a:schemeClr val="dk1"/>
                    </a:solidFill>
                    <a:latin typeface="Arial"/>
                    <a:ea typeface="Arial"/>
                    <a:cs typeface="Arial"/>
                    <a:sym typeface="Arial"/>
                  </a:endParaRPr>
                </a:p>
              </p:txBody>
            </p:sp>
            <p:sp>
              <p:nvSpPr>
                <p:cNvPr id="1449" name="Google Shape;1449;p51"/>
                <p:cNvSpPr/>
                <p:nvPr/>
              </p:nvSpPr>
              <p:spPr>
                <a:xfrm>
                  <a:off x="2514600" y="5105595"/>
                  <a:ext cx="1752600" cy="7025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-22 - 2j</a:t>
                  </a:r>
                  <a:endParaRPr b="0" i="0" sz="2800" u="none" cap="none" strike="noStrike">
                    <a:solidFill>
                      <a:schemeClr val="dk1"/>
                    </a:solidFill>
                    <a:latin typeface="Arial"/>
                    <a:ea typeface="Arial"/>
                    <a:cs typeface="Arial"/>
                    <a:sym typeface="Arial"/>
                  </a:endParaRPr>
                </a:p>
              </p:txBody>
            </p:sp>
            <p:sp>
              <p:nvSpPr>
                <p:cNvPr id="1450" name="Google Shape;1450;p51"/>
                <p:cNvSpPr/>
                <p:nvPr/>
              </p:nvSpPr>
              <p:spPr>
                <a:xfrm>
                  <a:off x="1066800" y="3629640"/>
                  <a:ext cx="1371600" cy="78996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X[k] =</a:t>
                  </a:r>
                  <a:endParaRPr b="0" i="0" sz="3600" u="none" cap="none" strike="noStrike">
                    <a:solidFill>
                      <a:schemeClr val="dk1"/>
                    </a:solidFill>
                    <a:latin typeface="Arial"/>
                    <a:ea typeface="Arial"/>
                    <a:cs typeface="Arial"/>
                    <a:sym typeface="Arial"/>
                  </a:endParaRPr>
                </a:p>
              </p:txBody>
            </p:sp>
          </p:grpSp>
        </p:grpSp>
        <p:sp>
          <p:nvSpPr>
            <p:cNvPr id="1451" name="Google Shape;1451;p51"/>
            <p:cNvSpPr/>
            <p:nvPr/>
          </p:nvSpPr>
          <p:spPr>
            <a:xfrm>
              <a:off x="4800600" y="914400"/>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-22 + 2j</a:t>
              </a:r>
              <a:endParaRPr b="0" i="0" sz="2800" u="none" cap="none" strike="noStrike">
                <a:solidFill>
                  <a:schemeClr val="dk1"/>
                </a:solidFill>
                <a:latin typeface="Arial"/>
                <a:ea typeface="Arial"/>
                <a:cs typeface="Arial"/>
                <a:sym typeface="Arial"/>
              </a:endParaRPr>
            </a:p>
          </p:txBody>
        </p:sp>
      </p:grpSp>
      <p:sp>
        <p:nvSpPr>
          <p:cNvPr id="1452" name="Google Shape;1452;p51"/>
          <p:cNvSpPr/>
          <p:nvPr/>
        </p:nvSpPr>
        <p:spPr>
          <a:xfrm>
            <a:off x="457200" y="1397000"/>
            <a:ext cx="114935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Now,</a:t>
            </a:r>
            <a:endParaRPr b="0" i="0" sz="3200" u="none" cap="none" strike="noStrike">
              <a:solidFill>
                <a:schemeClr val="dk1"/>
              </a:solidFill>
              <a:latin typeface="Arial"/>
              <a:ea typeface="Arial"/>
              <a:cs typeface="Arial"/>
              <a:sym typeface="Arial"/>
            </a:endParaRPr>
          </a:p>
        </p:txBody>
      </p:sp>
      <p:grpSp>
        <p:nvGrpSpPr>
          <p:cNvPr id="1453" name="Google Shape;1453;p51"/>
          <p:cNvGrpSpPr/>
          <p:nvPr/>
        </p:nvGrpSpPr>
        <p:grpSpPr>
          <a:xfrm>
            <a:off x="1447800" y="3535363"/>
            <a:ext cx="3886200" cy="2179637"/>
            <a:chOff x="3124200" y="381000"/>
            <a:chExt cx="3886200" cy="2179131"/>
          </a:xfrm>
        </p:grpSpPr>
        <p:grpSp>
          <p:nvGrpSpPr>
            <p:cNvPr id="1454" name="Google Shape;1454;p51"/>
            <p:cNvGrpSpPr/>
            <p:nvPr/>
          </p:nvGrpSpPr>
          <p:grpSpPr>
            <a:xfrm>
              <a:off x="3124200" y="381000"/>
              <a:ext cx="3886200" cy="2179131"/>
              <a:chOff x="838200" y="3657600"/>
              <a:chExt cx="3886200" cy="2178511"/>
            </a:xfrm>
          </p:grpSpPr>
          <p:sp>
            <p:nvSpPr>
              <p:cNvPr id="1455" name="Google Shape;1455;p51"/>
              <p:cNvSpPr/>
              <p:nvPr/>
            </p:nvSpPr>
            <p:spPr>
              <a:xfrm>
                <a:off x="2590800" y="3765084"/>
                <a:ext cx="2133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66       k=0</a:t>
                </a:r>
                <a:endParaRPr b="0" i="0" sz="2800" u="none" cap="none" strike="noStrike">
                  <a:solidFill>
                    <a:schemeClr val="dk1"/>
                  </a:solidFill>
                  <a:latin typeface="Arial"/>
                  <a:ea typeface="Arial"/>
                  <a:cs typeface="Arial"/>
                  <a:sym typeface="Arial"/>
                </a:endParaRPr>
              </a:p>
            </p:txBody>
          </p:sp>
          <p:grpSp>
            <p:nvGrpSpPr>
              <p:cNvPr id="1456" name="Google Shape;1456;p51"/>
              <p:cNvGrpSpPr/>
              <p:nvPr/>
            </p:nvGrpSpPr>
            <p:grpSpPr>
              <a:xfrm>
                <a:off x="838200" y="3657600"/>
                <a:ext cx="3886200" cy="2178511"/>
                <a:chOff x="838200" y="3629640"/>
                <a:chExt cx="3886200" cy="2178511"/>
              </a:xfrm>
            </p:grpSpPr>
            <p:sp>
              <p:nvSpPr>
                <p:cNvPr id="1457" name="Google Shape;1457;p51"/>
                <p:cNvSpPr/>
                <p:nvPr/>
              </p:nvSpPr>
              <p:spPr>
                <a:xfrm>
                  <a:off x="2362200" y="4000923"/>
                  <a:ext cx="152400" cy="1789775"/>
                </a:xfrm>
                <a:prstGeom prst="leftBracket">
                  <a:avLst>
                    <a:gd fmla="val 8319"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458" name="Google Shape;1458;p51"/>
                <p:cNvSpPr/>
                <p:nvPr/>
              </p:nvSpPr>
              <p:spPr>
                <a:xfrm flipH="1">
                  <a:off x="4572000" y="4000923"/>
                  <a:ext cx="152400" cy="1751695"/>
                </a:xfrm>
                <a:prstGeom prst="leftBracket">
                  <a:avLst>
                    <a:gd fmla="val 8354"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459" name="Google Shape;1459;p51"/>
                <p:cNvSpPr/>
                <p:nvPr/>
              </p:nvSpPr>
              <p:spPr>
                <a:xfrm>
                  <a:off x="2438400" y="4648525"/>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a:t>
                  </a:r>
                  <a:endParaRPr b="0" i="0" sz="2800" u="none" cap="none" strike="noStrike">
                    <a:solidFill>
                      <a:schemeClr val="dk1"/>
                    </a:solidFill>
                    <a:latin typeface="Arial"/>
                    <a:ea typeface="Arial"/>
                    <a:cs typeface="Arial"/>
                    <a:sym typeface="Arial"/>
                  </a:endParaRPr>
                </a:p>
              </p:txBody>
            </p:sp>
            <p:sp>
              <p:nvSpPr>
                <p:cNvPr id="1460" name="Google Shape;1460;p51"/>
                <p:cNvSpPr/>
                <p:nvPr/>
              </p:nvSpPr>
              <p:spPr>
                <a:xfrm>
                  <a:off x="2514600" y="5105595"/>
                  <a:ext cx="1752600" cy="7025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-22 </a:t>
                  </a:r>
                  <a:r>
                    <a:rPr b="1" i="0" lang="en-US" sz="2800" u="none" cap="none" strike="noStrike">
                      <a:solidFill>
                        <a:srgbClr val="FF0000"/>
                      </a:solidFill>
                      <a:latin typeface="Arial"/>
                      <a:ea typeface="Arial"/>
                      <a:cs typeface="Arial"/>
                      <a:sym typeface="Arial"/>
                    </a:rPr>
                    <a:t>+ </a:t>
                  </a:r>
                  <a:r>
                    <a:rPr b="1" i="0" lang="en-US" sz="2800" u="none" cap="none" strike="noStrike">
                      <a:solidFill>
                        <a:schemeClr val="dk1"/>
                      </a:solidFill>
                      <a:latin typeface="Arial"/>
                      <a:ea typeface="Arial"/>
                      <a:cs typeface="Arial"/>
                      <a:sym typeface="Arial"/>
                    </a:rPr>
                    <a:t>2j</a:t>
                  </a:r>
                  <a:endParaRPr b="0" i="0" sz="2800" u="none" cap="none" strike="noStrike">
                    <a:solidFill>
                      <a:schemeClr val="dk1"/>
                    </a:solidFill>
                    <a:latin typeface="Arial"/>
                    <a:ea typeface="Arial"/>
                    <a:cs typeface="Arial"/>
                    <a:sym typeface="Arial"/>
                  </a:endParaRPr>
                </a:p>
              </p:txBody>
            </p:sp>
            <p:sp>
              <p:nvSpPr>
                <p:cNvPr id="1461" name="Google Shape;1461;p51"/>
                <p:cNvSpPr/>
                <p:nvPr/>
              </p:nvSpPr>
              <p:spPr>
                <a:xfrm>
                  <a:off x="838200" y="3629640"/>
                  <a:ext cx="1600200" cy="78973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X</a:t>
                  </a:r>
                  <a:r>
                    <a:rPr b="1" baseline="30000" i="0" lang="en-US" sz="3200" u="none" cap="none" strike="noStrike">
                      <a:solidFill>
                        <a:schemeClr val="dk1"/>
                      </a:solidFill>
                      <a:latin typeface="Arial"/>
                      <a:ea typeface="Arial"/>
                      <a:cs typeface="Arial"/>
                      <a:sym typeface="Arial"/>
                    </a:rPr>
                    <a:t>*</a:t>
                  </a:r>
                  <a:r>
                    <a:rPr b="1" i="0" lang="en-US" sz="3200" u="none" cap="none" strike="noStrike">
                      <a:solidFill>
                        <a:schemeClr val="dk1"/>
                      </a:solidFill>
                      <a:latin typeface="Arial"/>
                      <a:ea typeface="Arial"/>
                      <a:cs typeface="Arial"/>
                      <a:sym typeface="Arial"/>
                    </a:rPr>
                    <a:t>[k] =</a:t>
                  </a:r>
                  <a:endParaRPr b="0" i="0" sz="3600" u="none" cap="none" strike="noStrike">
                    <a:solidFill>
                      <a:schemeClr val="dk1"/>
                    </a:solidFill>
                    <a:latin typeface="Arial"/>
                    <a:ea typeface="Arial"/>
                    <a:cs typeface="Arial"/>
                    <a:sym typeface="Arial"/>
                  </a:endParaRPr>
                </a:p>
              </p:txBody>
            </p:sp>
          </p:grpSp>
        </p:grpSp>
        <p:sp>
          <p:nvSpPr>
            <p:cNvPr id="1462" name="Google Shape;1462;p51"/>
            <p:cNvSpPr/>
            <p:nvPr/>
          </p:nvSpPr>
          <p:spPr>
            <a:xfrm>
              <a:off x="4800600" y="914400"/>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-22 </a:t>
              </a:r>
              <a:r>
                <a:rPr b="1" i="0" lang="en-US" sz="2800" u="none" cap="none" strike="noStrike">
                  <a:solidFill>
                    <a:srgbClr val="FF0000"/>
                  </a:solidFill>
                  <a:latin typeface="Arial"/>
                  <a:ea typeface="Arial"/>
                  <a:cs typeface="Arial"/>
                  <a:sym typeface="Arial"/>
                </a:rPr>
                <a:t>- </a:t>
              </a:r>
              <a:r>
                <a:rPr b="1" i="0" lang="en-US" sz="2800" u="none" cap="none" strike="noStrike">
                  <a:solidFill>
                    <a:schemeClr val="dk1"/>
                  </a:solidFill>
                  <a:latin typeface="Arial"/>
                  <a:ea typeface="Arial"/>
                  <a:cs typeface="Arial"/>
                  <a:sym typeface="Arial"/>
                </a:rPr>
                <a:t>2j</a:t>
              </a:r>
              <a:endParaRPr b="0" i="0" sz="2800" u="none" cap="none" strike="noStrike">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500"/>
                                        <p:tgtEl>
                                          <p:spTgt spid="1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52"/>
          <p:cNvSpPr/>
          <p:nvPr/>
        </p:nvSpPr>
        <p:spPr>
          <a:xfrm>
            <a:off x="152400" y="762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II. </a:t>
            </a:r>
            <a:r>
              <a:rPr b="1" i="0" lang="en-US" sz="3200" u="none" cap="none" strike="noStrike">
                <a:solidFill>
                  <a:srgbClr val="BC002F"/>
                </a:solidFill>
                <a:latin typeface="Arial"/>
                <a:ea typeface="Arial"/>
                <a:cs typeface="Arial"/>
                <a:sym typeface="Arial"/>
              </a:rPr>
              <a:t>Find FFT ( X</a:t>
            </a:r>
            <a:r>
              <a:rPr b="1" baseline="30000" i="0" lang="en-US" sz="3200" u="none" cap="none" strike="noStrike">
                <a:solidFill>
                  <a:srgbClr val="BC002F"/>
                </a:solidFill>
                <a:latin typeface="Arial"/>
                <a:ea typeface="Arial"/>
                <a:cs typeface="Arial"/>
                <a:sym typeface="Arial"/>
              </a:rPr>
              <a:t>*</a:t>
            </a:r>
            <a:r>
              <a:rPr b="1" i="0" lang="en-US" sz="3200" u="none" cap="none" strike="noStrike">
                <a:solidFill>
                  <a:srgbClr val="BC002F"/>
                </a:solidFill>
                <a:latin typeface="Arial"/>
                <a:ea typeface="Arial"/>
                <a:cs typeface="Arial"/>
                <a:sym typeface="Arial"/>
              </a:rPr>
              <a:t>[k] )</a:t>
            </a:r>
            <a:endParaRPr/>
          </a:p>
        </p:txBody>
      </p:sp>
      <p:cxnSp>
        <p:nvCxnSpPr>
          <p:cNvPr id="1468" name="Google Shape;1468;p52"/>
          <p:cNvCxnSpPr/>
          <p:nvPr/>
        </p:nvCxnSpPr>
        <p:spPr>
          <a:xfrm>
            <a:off x="381000" y="4343400"/>
            <a:ext cx="8534400" cy="0"/>
          </a:xfrm>
          <a:prstGeom prst="straightConnector1">
            <a:avLst/>
          </a:prstGeom>
          <a:noFill/>
          <a:ln cap="flat" cmpd="sng" w="9525">
            <a:solidFill>
              <a:srgbClr val="000000"/>
            </a:solidFill>
            <a:prstDash val="solid"/>
            <a:round/>
            <a:headEnd len="med" w="med" type="none"/>
            <a:tailEnd len="med" w="med" type="none"/>
          </a:ln>
        </p:spPr>
      </p:cxnSp>
      <p:cxnSp>
        <p:nvCxnSpPr>
          <p:cNvPr id="1469" name="Google Shape;1469;p52"/>
          <p:cNvCxnSpPr/>
          <p:nvPr/>
        </p:nvCxnSpPr>
        <p:spPr>
          <a:xfrm>
            <a:off x="3205163" y="2962275"/>
            <a:ext cx="619125" cy="0"/>
          </a:xfrm>
          <a:prstGeom prst="straightConnector1">
            <a:avLst/>
          </a:prstGeom>
          <a:noFill/>
          <a:ln cap="flat" cmpd="sng" w="9525">
            <a:solidFill>
              <a:srgbClr val="000000"/>
            </a:solidFill>
            <a:prstDash val="solid"/>
            <a:round/>
            <a:headEnd len="med" w="med" type="none"/>
            <a:tailEnd len="med" w="med" type="triangle"/>
          </a:ln>
        </p:spPr>
      </p:cxnSp>
      <p:cxnSp>
        <p:nvCxnSpPr>
          <p:cNvPr id="1470" name="Google Shape;1470;p52"/>
          <p:cNvCxnSpPr/>
          <p:nvPr/>
        </p:nvCxnSpPr>
        <p:spPr>
          <a:xfrm>
            <a:off x="685800" y="1752600"/>
            <a:ext cx="8077200" cy="0"/>
          </a:xfrm>
          <a:prstGeom prst="straightConnector1">
            <a:avLst/>
          </a:prstGeom>
          <a:noFill/>
          <a:ln cap="flat" cmpd="sng" w="9525">
            <a:solidFill>
              <a:srgbClr val="000000"/>
            </a:solidFill>
            <a:prstDash val="solid"/>
            <a:round/>
            <a:headEnd len="med" w="med" type="none"/>
            <a:tailEnd len="med" w="med" type="none"/>
          </a:ln>
        </p:spPr>
      </p:cxnSp>
      <p:cxnSp>
        <p:nvCxnSpPr>
          <p:cNvPr id="1471" name="Google Shape;1471;p52"/>
          <p:cNvCxnSpPr/>
          <p:nvPr/>
        </p:nvCxnSpPr>
        <p:spPr>
          <a:xfrm>
            <a:off x="685800" y="2971800"/>
            <a:ext cx="8229600" cy="0"/>
          </a:xfrm>
          <a:prstGeom prst="straightConnector1">
            <a:avLst/>
          </a:prstGeom>
          <a:noFill/>
          <a:ln cap="flat" cmpd="sng" w="9525">
            <a:solidFill>
              <a:srgbClr val="000000"/>
            </a:solidFill>
            <a:prstDash val="solid"/>
            <a:round/>
            <a:headEnd len="med" w="med" type="none"/>
            <a:tailEnd len="med" w="med" type="none"/>
          </a:ln>
        </p:spPr>
      </p:cxnSp>
      <p:cxnSp>
        <p:nvCxnSpPr>
          <p:cNvPr id="1472" name="Google Shape;1472;p52"/>
          <p:cNvCxnSpPr/>
          <p:nvPr/>
        </p:nvCxnSpPr>
        <p:spPr>
          <a:xfrm>
            <a:off x="533400" y="5502275"/>
            <a:ext cx="8382000" cy="0"/>
          </a:xfrm>
          <a:prstGeom prst="straightConnector1">
            <a:avLst/>
          </a:prstGeom>
          <a:noFill/>
          <a:ln cap="flat" cmpd="sng" w="9525">
            <a:solidFill>
              <a:srgbClr val="000000"/>
            </a:solidFill>
            <a:prstDash val="solid"/>
            <a:round/>
            <a:headEnd len="med" w="med" type="none"/>
            <a:tailEnd len="med" w="med" type="none"/>
          </a:ln>
        </p:spPr>
      </p:cxnSp>
      <p:sp>
        <p:nvSpPr>
          <p:cNvPr id="1473" name="Google Shape;1473;p52"/>
          <p:cNvSpPr txBox="1"/>
          <p:nvPr/>
        </p:nvSpPr>
        <p:spPr>
          <a:xfrm>
            <a:off x="8458200" y="1143000"/>
            <a:ext cx="873125" cy="4668838"/>
          </a:xfrm>
          <a:prstGeom prst="rect">
            <a:avLst/>
          </a:prstGeom>
          <a:solidFill>
            <a:srgbClr val="FFFFFF">
              <a:alpha val="6666"/>
            </a:srgbClr>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a:t>
            </a:r>
            <a:r>
              <a:rPr b="1" baseline="30000" i="0" lang="en-US" sz="2800" u="none" cap="none" strike="noStrike">
                <a:solidFill>
                  <a:schemeClr val="dk1"/>
                </a:solidFill>
                <a:latin typeface="Arial"/>
                <a:ea typeface="Arial"/>
                <a:cs typeface="Arial"/>
                <a:sym typeface="Arial"/>
              </a:rPr>
              <a:t>*</a:t>
            </a:r>
            <a:r>
              <a:rPr b="1" i="0" lang="en-US" sz="2800" u="none" cap="none" strike="noStrike">
                <a:solidFill>
                  <a:srgbClr val="0000FF"/>
                </a:solidFill>
                <a:latin typeface="Calibri"/>
                <a:ea typeface="Calibri"/>
                <a:cs typeface="Calibri"/>
                <a:sym typeface="Calibri"/>
              </a:rPr>
              <a:t>[0]</a:t>
            </a:r>
            <a:endParaRPr/>
          </a:p>
          <a:p>
            <a:pPr indent="0" lvl="0" marL="0" marR="0" rtl="0" algn="l">
              <a:spcBef>
                <a:spcPts val="1000"/>
              </a:spcBef>
              <a:spcAft>
                <a:spcPts val="0"/>
              </a:spcAft>
              <a:buNone/>
            </a:pPr>
            <a:r>
              <a:t/>
            </a:r>
            <a:endParaRPr b="1" i="0" sz="28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a:t>
            </a:r>
            <a:r>
              <a:rPr b="1" baseline="30000" i="0" lang="en-US" sz="2800" u="none" cap="none" strike="noStrike">
                <a:solidFill>
                  <a:schemeClr val="dk1"/>
                </a:solidFill>
                <a:latin typeface="Arial"/>
                <a:ea typeface="Arial"/>
                <a:cs typeface="Arial"/>
                <a:sym typeface="Arial"/>
              </a:rPr>
              <a:t>*</a:t>
            </a:r>
            <a:r>
              <a:rPr b="1" i="0" lang="en-US" sz="2800" u="none" cap="none" strike="noStrike">
                <a:solidFill>
                  <a:srgbClr val="0000FF"/>
                </a:solidFill>
                <a:latin typeface="Calibri"/>
                <a:ea typeface="Calibri"/>
                <a:cs typeface="Calibri"/>
                <a:sym typeface="Calibri"/>
              </a:rPr>
              <a:t>[1]</a:t>
            </a:r>
            <a:endParaRPr/>
          </a:p>
          <a:p>
            <a:pPr indent="0" lvl="0" marL="0" marR="0" rtl="0" algn="l">
              <a:spcBef>
                <a:spcPts val="1000"/>
              </a:spcBef>
              <a:spcAft>
                <a:spcPts val="0"/>
              </a:spcAft>
              <a:buNone/>
            </a:pPr>
            <a:r>
              <a:t/>
            </a:r>
            <a:endParaRPr b="1" i="0" sz="40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a:t>
            </a:r>
            <a:r>
              <a:rPr b="1" baseline="30000" i="0" lang="en-US" sz="2800" u="none" cap="none" strike="noStrike">
                <a:solidFill>
                  <a:schemeClr val="dk1"/>
                </a:solidFill>
                <a:latin typeface="Arial"/>
                <a:ea typeface="Arial"/>
                <a:cs typeface="Arial"/>
                <a:sym typeface="Arial"/>
              </a:rPr>
              <a:t>*</a:t>
            </a:r>
            <a:r>
              <a:rPr b="1" i="0" lang="en-US" sz="2800" u="none" cap="none" strike="noStrike">
                <a:solidFill>
                  <a:srgbClr val="0000FF"/>
                </a:solidFill>
                <a:latin typeface="Calibri"/>
                <a:ea typeface="Calibri"/>
                <a:cs typeface="Calibri"/>
                <a:sym typeface="Calibri"/>
              </a:rPr>
              <a:t>[2]</a:t>
            </a:r>
            <a:endParaRPr/>
          </a:p>
          <a:p>
            <a:pPr indent="0" lvl="0" marL="0" marR="0" rtl="0" algn="l">
              <a:spcBef>
                <a:spcPts val="1000"/>
              </a:spcBef>
              <a:spcAft>
                <a:spcPts val="0"/>
              </a:spcAft>
              <a:buNone/>
            </a:pPr>
            <a:r>
              <a:t/>
            </a:r>
            <a:endParaRPr b="1" i="0" sz="4000" u="none" cap="none" strike="noStrike">
              <a:solidFill>
                <a:srgbClr val="0000FF"/>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a:t>
            </a:r>
            <a:r>
              <a:rPr b="1" baseline="30000" i="0" lang="en-US" sz="2800" u="none" cap="none" strike="noStrike">
                <a:solidFill>
                  <a:schemeClr val="dk1"/>
                </a:solidFill>
                <a:latin typeface="Arial"/>
                <a:ea typeface="Arial"/>
                <a:cs typeface="Arial"/>
                <a:sym typeface="Arial"/>
              </a:rPr>
              <a:t>*</a:t>
            </a:r>
            <a:r>
              <a:rPr b="1" i="0" lang="en-US" sz="2800" u="none" cap="none" strike="noStrike">
                <a:solidFill>
                  <a:srgbClr val="0000FF"/>
                </a:solidFill>
                <a:latin typeface="Calibri"/>
                <a:ea typeface="Calibri"/>
                <a:cs typeface="Calibri"/>
                <a:sym typeface="Calibri"/>
              </a:rPr>
              <a:t>[3]</a:t>
            </a:r>
            <a:endParaRPr/>
          </a:p>
          <a:p>
            <a:pPr indent="0" lvl="0" marL="0" marR="0" rtl="0" algn="l">
              <a:spcBef>
                <a:spcPts val="1000"/>
              </a:spcBef>
              <a:spcAft>
                <a:spcPts val="0"/>
              </a:spcAft>
              <a:buNone/>
            </a:pPr>
            <a:r>
              <a:t/>
            </a:r>
            <a:endParaRPr b="1" i="0" sz="500" u="none" cap="none" strike="noStrike">
              <a:solidFill>
                <a:srgbClr val="0000FF"/>
              </a:solidFill>
              <a:latin typeface="Times New Roman"/>
              <a:ea typeface="Times New Roman"/>
              <a:cs typeface="Times New Roman"/>
              <a:sym typeface="Times New Roman"/>
            </a:endParaRPr>
          </a:p>
        </p:txBody>
      </p:sp>
      <p:cxnSp>
        <p:nvCxnSpPr>
          <p:cNvPr id="1474" name="Google Shape;1474;p52"/>
          <p:cNvCxnSpPr/>
          <p:nvPr/>
        </p:nvCxnSpPr>
        <p:spPr>
          <a:xfrm>
            <a:off x="5124450" y="1752600"/>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1475" name="Google Shape;1475;p52"/>
          <p:cNvCxnSpPr/>
          <p:nvPr/>
        </p:nvCxnSpPr>
        <p:spPr>
          <a:xfrm flipH="1" rot="10800000">
            <a:off x="5200650" y="1754188"/>
            <a:ext cx="2208213" cy="2589212"/>
          </a:xfrm>
          <a:prstGeom prst="straightConnector1">
            <a:avLst/>
          </a:prstGeom>
          <a:noFill/>
          <a:ln cap="flat" cmpd="sng" w="38100">
            <a:solidFill>
              <a:srgbClr val="FF33CC"/>
            </a:solidFill>
            <a:prstDash val="solid"/>
            <a:round/>
            <a:headEnd len="med" w="med" type="none"/>
            <a:tailEnd len="med" w="med" type="none"/>
          </a:ln>
        </p:spPr>
      </p:cxnSp>
      <p:cxnSp>
        <p:nvCxnSpPr>
          <p:cNvPr id="1476" name="Google Shape;1476;p52"/>
          <p:cNvCxnSpPr/>
          <p:nvPr/>
        </p:nvCxnSpPr>
        <p:spPr>
          <a:xfrm flipH="1" rot="10800000">
            <a:off x="5200650" y="2917825"/>
            <a:ext cx="2214563" cy="2644775"/>
          </a:xfrm>
          <a:prstGeom prst="straightConnector1">
            <a:avLst/>
          </a:prstGeom>
          <a:noFill/>
          <a:ln cap="flat" cmpd="sng" w="38100">
            <a:solidFill>
              <a:srgbClr val="000099"/>
            </a:solidFill>
            <a:prstDash val="solid"/>
            <a:round/>
            <a:headEnd len="med" w="med" type="none"/>
            <a:tailEnd len="med" w="med" type="triangle"/>
          </a:ln>
        </p:spPr>
      </p:cxnSp>
      <p:cxnSp>
        <p:nvCxnSpPr>
          <p:cNvPr id="1477" name="Google Shape;1477;p52"/>
          <p:cNvCxnSpPr/>
          <p:nvPr/>
        </p:nvCxnSpPr>
        <p:spPr>
          <a:xfrm>
            <a:off x="5157788" y="2957513"/>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1478" name="Google Shape;1478;p52"/>
          <p:cNvCxnSpPr/>
          <p:nvPr/>
        </p:nvCxnSpPr>
        <p:spPr>
          <a:xfrm>
            <a:off x="5132388" y="1731963"/>
            <a:ext cx="2413000" cy="2611437"/>
          </a:xfrm>
          <a:prstGeom prst="straightConnector1">
            <a:avLst/>
          </a:prstGeom>
          <a:noFill/>
          <a:ln cap="flat" cmpd="sng" w="38100">
            <a:solidFill>
              <a:srgbClr val="FF33CC"/>
            </a:solidFill>
            <a:prstDash val="solid"/>
            <a:round/>
            <a:headEnd len="med" w="med" type="none"/>
            <a:tailEnd len="med" w="med" type="none"/>
          </a:ln>
        </p:spPr>
      </p:cxnSp>
      <p:cxnSp>
        <p:nvCxnSpPr>
          <p:cNvPr id="1479" name="Google Shape;1479;p52"/>
          <p:cNvCxnSpPr/>
          <p:nvPr/>
        </p:nvCxnSpPr>
        <p:spPr>
          <a:xfrm>
            <a:off x="5178425" y="4321175"/>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1480" name="Google Shape;1480;p52"/>
          <p:cNvCxnSpPr/>
          <p:nvPr/>
        </p:nvCxnSpPr>
        <p:spPr>
          <a:xfrm>
            <a:off x="5146675" y="2917825"/>
            <a:ext cx="2208213" cy="2563813"/>
          </a:xfrm>
          <a:prstGeom prst="straightConnector1">
            <a:avLst/>
          </a:prstGeom>
          <a:noFill/>
          <a:ln cap="flat" cmpd="sng" w="38100">
            <a:solidFill>
              <a:srgbClr val="000099"/>
            </a:solidFill>
            <a:prstDash val="solid"/>
            <a:round/>
            <a:headEnd len="med" w="med" type="none"/>
            <a:tailEnd len="med" w="med" type="none"/>
          </a:ln>
        </p:spPr>
      </p:cxnSp>
      <p:cxnSp>
        <p:nvCxnSpPr>
          <p:cNvPr id="1481" name="Google Shape;1481;p52"/>
          <p:cNvCxnSpPr/>
          <p:nvPr/>
        </p:nvCxnSpPr>
        <p:spPr>
          <a:xfrm>
            <a:off x="5157788" y="5530850"/>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1482" name="Google Shape;1482;p52"/>
          <p:cNvCxnSpPr/>
          <p:nvPr/>
        </p:nvCxnSpPr>
        <p:spPr>
          <a:xfrm flipH="1" rot="10800000">
            <a:off x="1717675" y="1752600"/>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1483" name="Google Shape;1483;p52"/>
          <p:cNvCxnSpPr/>
          <p:nvPr/>
        </p:nvCxnSpPr>
        <p:spPr>
          <a:xfrm>
            <a:off x="1565275" y="1752600"/>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1484" name="Google Shape;1484;p52"/>
          <p:cNvSpPr txBox="1"/>
          <p:nvPr/>
        </p:nvSpPr>
        <p:spPr>
          <a:xfrm>
            <a:off x="2017713" y="2971800"/>
            <a:ext cx="344487" cy="381000"/>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2400"/>
              <a:buFont typeface="Calibri"/>
              <a:buNone/>
            </a:pP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cxnSp>
        <p:nvCxnSpPr>
          <p:cNvPr id="1485" name="Google Shape;1485;p52"/>
          <p:cNvCxnSpPr/>
          <p:nvPr/>
        </p:nvCxnSpPr>
        <p:spPr>
          <a:xfrm flipH="1" rot="10800000">
            <a:off x="1790700" y="4283075"/>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1486" name="Google Shape;1486;p52"/>
          <p:cNvCxnSpPr/>
          <p:nvPr/>
        </p:nvCxnSpPr>
        <p:spPr>
          <a:xfrm>
            <a:off x="1638300" y="4283075"/>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1487" name="Google Shape;1487;p52"/>
          <p:cNvSpPr txBox="1"/>
          <p:nvPr/>
        </p:nvSpPr>
        <p:spPr>
          <a:xfrm>
            <a:off x="1981200" y="5562600"/>
            <a:ext cx="381000" cy="3048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rgbClr val="FF0000"/>
              </a:buClr>
              <a:buSzPts val="2400"/>
              <a:buFont typeface="Calibri"/>
              <a:buNone/>
            </a:pP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sp>
        <p:nvSpPr>
          <p:cNvPr id="1488" name="Google Shape;1488;p52"/>
          <p:cNvSpPr txBox="1"/>
          <p:nvPr/>
        </p:nvSpPr>
        <p:spPr>
          <a:xfrm>
            <a:off x="6813550" y="4343400"/>
            <a:ext cx="349250" cy="3048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1100"/>
              <a:buFont typeface="Calibri"/>
              <a:buNone/>
            </a:pPr>
            <a:r>
              <a:rPr b="0" i="0" lang="en-US" sz="1100" u="none" cap="none" strike="noStrike">
                <a:solidFill>
                  <a:srgbClr val="FF0000"/>
                </a:solidFill>
                <a:latin typeface="Calibri"/>
                <a:ea typeface="Calibri"/>
                <a:cs typeface="Calibri"/>
                <a:sym typeface="Calibri"/>
              </a:rPr>
              <a:t> </a:t>
            </a: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cxnSp>
        <p:nvCxnSpPr>
          <p:cNvPr id="1489" name="Google Shape;1489;p52"/>
          <p:cNvCxnSpPr/>
          <p:nvPr/>
        </p:nvCxnSpPr>
        <p:spPr>
          <a:xfrm>
            <a:off x="3925888" y="5502275"/>
            <a:ext cx="619125" cy="0"/>
          </a:xfrm>
          <a:prstGeom prst="straightConnector1">
            <a:avLst/>
          </a:prstGeom>
          <a:noFill/>
          <a:ln cap="flat" cmpd="sng" w="9525">
            <a:solidFill>
              <a:srgbClr val="000000"/>
            </a:solidFill>
            <a:prstDash val="solid"/>
            <a:round/>
            <a:headEnd len="med" w="med" type="none"/>
            <a:tailEnd len="med" w="med" type="triangle"/>
          </a:ln>
        </p:spPr>
      </p:cxnSp>
      <p:sp>
        <p:nvSpPr>
          <p:cNvPr id="1490" name="Google Shape;1490;p52"/>
          <p:cNvSpPr txBox="1"/>
          <p:nvPr/>
        </p:nvSpPr>
        <p:spPr>
          <a:xfrm>
            <a:off x="6702425" y="5595938"/>
            <a:ext cx="384175" cy="3476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1100"/>
              <a:buFont typeface="Calibri"/>
              <a:buNone/>
            </a:pPr>
            <a:r>
              <a:rPr b="0" i="0" lang="en-US" sz="1100" u="none" cap="none" strike="noStrike">
                <a:solidFill>
                  <a:srgbClr val="FF0000"/>
                </a:solidFill>
                <a:latin typeface="Calibri"/>
                <a:ea typeface="Calibri"/>
                <a:cs typeface="Calibri"/>
                <a:sym typeface="Calibri"/>
              </a:rPr>
              <a:t> </a:t>
            </a: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sp>
        <p:nvSpPr>
          <p:cNvPr id="1491" name="Google Shape;1491;p52"/>
          <p:cNvSpPr txBox="1"/>
          <p:nvPr/>
        </p:nvSpPr>
        <p:spPr>
          <a:xfrm>
            <a:off x="1130300" y="1495425"/>
            <a:ext cx="1651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1492" name="Google Shape;1492;p52"/>
          <p:cNvGrpSpPr/>
          <p:nvPr/>
        </p:nvGrpSpPr>
        <p:grpSpPr>
          <a:xfrm>
            <a:off x="946150" y="1219200"/>
            <a:ext cx="730250" cy="533400"/>
            <a:chOff x="946150" y="1219200"/>
            <a:chExt cx="730250" cy="533400"/>
          </a:xfrm>
        </p:grpSpPr>
        <p:sp>
          <p:nvSpPr>
            <p:cNvPr id="1493" name="Google Shape;1493;p52"/>
            <p:cNvSpPr/>
            <p:nvPr/>
          </p:nvSpPr>
          <p:spPr>
            <a:xfrm>
              <a:off x="946150" y="12192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494" name="Google Shape;1494;p52"/>
            <p:cNvSpPr txBox="1"/>
            <p:nvPr/>
          </p:nvSpPr>
          <p:spPr>
            <a:xfrm>
              <a:off x="958850" y="1219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66</a:t>
              </a:r>
              <a:endParaRPr/>
            </a:p>
          </p:txBody>
        </p:sp>
      </p:grpSp>
      <p:grpSp>
        <p:nvGrpSpPr>
          <p:cNvPr id="1495" name="Google Shape;1495;p52"/>
          <p:cNvGrpSpPr/>
          <p:nvPr/>
        </p:nvGrpSpPr>
        <p:grpSpPr>
          <a:xfrm>
            <a:off x="4191000" y="2362200"/>
            <a:ext cx="803275" cy="533400"/>
            <a:chOff x="4191000" y="2362200"/>
            <a:chExt cx="803275" cy="533400"/>
          </a:xfrm>
        </p:grpSpPr>
        <p:sp>
          <p:nvSpPr>
            <p:cNvPr id="1496" name="Google Shape;1496;p52"/>
            <p:cNvSpPr/>
            <p:nvPr/>
          </p:nvSpPr>
          <p:spPr>
            <a:xfrm>
              <a:off x="4284663" y="2362200"/>
              <a:ext cx="6731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497" name="Google Shape;1497;p52"/>
            <p:cNvSpPr txBox="1"/>
            <p:nvPr/>
          </p:nvSpPr>
          <p:spPr>
            <a:xfrm>
              <a:off x="4191000" y="2362200"/>
              <a:ext cx="803275"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68</a:t>
              </a:r>
              <a:endParaRPr/>
            </a:p>
          </p:txBody>
        </p:sp>
      </p:grpSp>
      <p:grpSp>
        <p:nvGrpSpPr>
          <p:cNvPr id="1498" name="Google Shape;1498;p52"/>
          <p:cNvGrpSpPr/>
          <p:nvPr/>
        </p:nvGrpSpPr>
        <p:grpSpPr>
          <a:xfrm>
            <a:off x="7299325" y="1143000"/>
            <a:ext cx="1082675" cy="533400"/>
            <a:chOff x="7299325" y="1143000"/>
            <a:chExt cx="1082675" cy="533400"/>
          </a:xfrm>
        </p:grpSpPr>
        <p:sp>
          <p:nvSpPr>
            <p:cNvPr id="1499" name="Google Shape;1499;p52"/>
            <p:cNvSpPr/>
            <p:nvPr/>
          </p:nvSpPr>
          <p:spPr>
            <a:xfrm>
              <a:off x="7299325" y="1143000"/>
              <a:ext cx="949325"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00" name="Google Shape;1500;p52"/>
            <p:cNvSpPr txBox="1"/>
            <p:nvPr/>
          </p:nvSpPr>
          <p:spPr>
            <a:xfrm>
              <a:off x="7348538" y="1143000"/>
              <a:ext cx="1033462"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  20</a:t>
              </a:r>
              <a:endParaRPr/>
            </a:p>
          </p:txBody>
        </p:sp>
      </p:grpSp>
      <p:grpSp>
        <p:nvGrpSpPr>
          <p:cNvPr id="1501" name="Google Shape;1501;p52"/>
          <p:cNvGrpSpPr/>
          <p:nvPr/>
        </p:nvGrpSpPr>
        <p:grpSpPr>
          <a:xfrm>
            <a:off x="914400" y="2362200"/>
            <a:ext cx="736600" cy="538163"/>
            <a:chOff x="939997" y="2362200"/>
            <a:chExt cx="736403" cy="538163"/>
          </a:xfrm>
        </p:grpSpPr>
        <p:sp>
          <p:nvSpPr>
            <p:cNvPr id="1502" name="Google Shape;1502;p52"/>
            <p:cNvSpPr/>
            <p:nvPr/>
          </p:nvSpPr>
          <p:spPr>
            <a:xfrm>
              <a:off x="955868" y="2362200"/>
              <a:ext cx="720532"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03" name="Google Shape;1503;p52"/>
            <p:cNvSpPr txBox="1"/>
            <p:nvPr/>
          </p:nvSpPr>
          <p:spPr>
            <a:xfrm>
              <a:off x="939997" y="24384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-2</a:t>
              </a:r>
              <a:endParaRPr/>
            </a:p>
          </p:txBody>
        </p:sp>
      </p:grpSp>
      <p:grpSp>
        <p:nvGrpSpPr>
          <p:cNvPr id="1504" name="Google Shape;1504;p52"/>
          <p:cNvGrpSpPr/>
          <p:nvPr/>
        </p:nvGrpSpPr>
        <p:grpSpPr>
          <a:xfrm>
            <a:off x="762000" y="3657600"/>
            <a:ext cx="1143000" cy="638175"/>
            <a:chOff x="838200" y="3810000"/>
            <a:chExt cx="914400" cy="533400"/>
          </a:xfrm>
        </p:grpSpPr>
        <p:sp>
          <p:nvSpPr>
            <p:cNvPr id="1505" name="Google Shape;1505;p52"/>
            <p:cNvSpPr/>
            <p:nvPr/>
          </p:nvSpPr>
          <p:spPr>
            <a:xfrm>
              <a:off x="838200" y="3810000"/>
              <a:ext cx="857250"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06" name="Google Shape;1506;p52"/>
            <p:cNvSpPr txBox="1"/>
            <p:nvPr/>
          </p:nvSpPr>
          <p:spPr>
            <a:xfrm>
              <a:off x="838200" y="3881438"/>
              <a:ext cx="914400" cy="3861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-22-2j</a:t>
              </a:r>
              <a:endParaRPr/>
            </a:p>
          </p:txBody>
        </p:sp>
      </p:grpSp>
      <p:sp>
        <p:nvSpPr>
          <p:cNvPr id="1507" name="Google Shape;1507;p52"/>
          <p:cNvSpPr/>
          <p:nvPr/>
        </p:nvSpPr>
        <p:spPr>
          <a:xfrm>
            <a:off x="2816225" y="1203325"/>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08" name="Google Shape;1508;p52"/>
          <p:cNvSpPr/>
          <p:nvPr/>
        </p:nvSpPr>
        <p:spPr>
          <a:xfrm>
            <a:off x="2787650" y="23622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09" name="Google Shape;1509;p52"/>
          <p:cNvSpPr/>
          <p:nvPr/>
        </p:nvSpPr>
        <p:spPr>
          <a:xfrm>
            <a:off x="2784475" y="38100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10" name="Google Shape;1510;p52"/>
          <p:cNvSpPr/>
          <p:nvPr/>
        </p:nvSpPr>
        <p:spPr>
          <a:xfrm>
            <a:off x="2743200" y="49530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11" name="Google Shape;1511;p52"/>
          <p:cNvSpPr txBox="1"/>
          <p:nvPr/>
        </p:nvSpPr>
        <p:spPr>
          <a:xfrm>
            <a:off x="0" y="1143000"/>
            <a:ext cx="838200" cy="4668838"/>
          </a:xfrm>
          <a:prstGeom prst="rect">
            <a:avLst/>
          </a:prstGeom>
          <a:solidFill>
            <a:srgbClr val="FFFFFF">
              <a:alpha val="0"/>
            </a:srgbClr>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a:t>
            </a:r>
            <a:r>
              <a:rPr b="1" baseline="30000" i="0" lang="en-US" sz="2800" u="none" cap="none" strike="noStrike">
                <a:solidFill>
                  <a:schemeClr val="dk1"/>
                </a:solidFill>
                <a:latin typeface="Arial"/>
                <a:ea typeface="Arial"/>
                <a:cs typeface="Arial"/>
                <a:sym typeface="Arial"/>
              </a:rPr>
              <a:t>*</a:t>
            </a:r>
            <a:r>
              <a:rPr b="1" i="0" lang="en-US" sz="2800" u="none" cap="none" strike="noStrike">
                <a:solidFill>
                  <a:srgbClr val="0000FF"/>
                </a:solidFill>
                <a:latin typeface="Calibri"/>
                <a:ea typeface="Calibri"/>
                <a:cs typeface="Calibri"/>
                <a:sym typeface="Calibri"/>
              </a:rPr>
              <a:t>[0]</a:t>
            </a:r>
            <a:endParaRPr/>
          </a:p>
          <a:p>
            <a:pPr indent="0" lvl="0" marL="0" marR="0" rtl="0" algn="l">
              <a:spcBef>
                <a:spcPts val="1000"/>
              </a:spcBef>
              <a:spcAft>
                <a:spcPts val="0"/>
              </a:spcAft>
              <a:buNone/>
            </a:pPr>
            <a:r>
              <a:t/>
            </a:r>
            <a:endParaRPr b="1" i="0" sz="28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a:t>
            </a:r>
            <a:r>
              <a:rPr b="1" baseline="30000" i="0" lang="en-US" sz="2800" u="none" cap="none" strike="noStrike">
                <a:solidFill>
                  <a:schemeClr val="dk1"/>
                </a:solidFill>
                <a:latin typeface="Arial"/>
                <a:ea typeface="Arial"/>
                <a:cs typeface="Arial"/>
                <a:sym typeface="Arial"/>
              </a:rPr>
              <a:t>*</a:t>
            </a:r>
            <a:r>
              <a:rPr b="1" i="0" lang="en-US" sz="2800" u="none" cap="none" strike="noStrike">
                <a:solidFill>
                  <a:srgbClr val="0000FF"/>
                </a:solidFill>
                <a:latin typeface="Calibri"/>
                <a:ea typeface="Calibri"/>
                <a:cs typeface="Calibri"/>
                <a:sym typeface="Calibri"/>
              </a:rPr>
              <a:t>[2]</a:t>
            </a:r>
            <a:endParaRPr/>
          </a:p>
          <a:p>
            <a:pPr indent="0" lvl="0" marL="0" marR="0" rtl="0" algn="l">
              <a:spcBef>
                <a:spcPts val="1000"/>
              </a:spcBef>
              <a:spcAft>
                <a:spcPts val="0"/>
              </a:spcAft>
              <a:buNone/>
            </a:pPr>
            <a:r>
              <a:t/>
            </a:r>
            <a:endParaRPr b="1" i="0" sz="40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a:t>
            </a:r>
            <a:r>
              <a:rPr b="1" baseline="30000" i="0" lang="en-US" sz="2800" u="none" cap="none" strike="noStrike">
                <a:solidFill>
                  <a:schemeClr val="dk1"/>
                </a:solidFill>
                <a:latin typeface="Arial"/>
                <a:ea typeface="Arial"/>
                <a:cs typeface="Arial"/>
                <a:sym typeface="Arial"/>
              </a:rPr>
              <a:t>*</a:t>
            </a:r>
            <a:r>
              <a:rPr b="1" i="0" lang="en-US" sz="2800" u="none" cap="none" strike="noStrike">
                <a:solidFill>
                  <a:srgbClr val="0000FF"/>
                </a:solidFill>
                <a:latin typeface="Calibri"/>
                <a:ea typeface="Calibri"/>
                <a:cs typeface="Calibri"/>
                <a:sym typeface="Calibri"/>
              </a:rPr>
              <a:t>[1]</a:t>
            </a:r>
            <a:endParaRPr/>
          </a:p>
          <a:p>
            <a:pPr indent="0" lvl="0" marL="0" marR="0" rtl="0" algn="l">
              <a:spcBef>
                <a:spcPts val="1000"/>
              </a:spcBef>
              <a:spcAft>
                <a:spcPts val="0"/>
              </a:spcAft>
              <a:buNone/>
            </a:pPr>
            <a:r>
              <a:t/>
            </a:r>
            <a:endParaRPr b="1" i="0" sz="4000" u="none" cap="none" strike="noStrike">
              <a:solidFill>
                <a:srgbClr val="0000FF"/>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a:t>
            </a:r>
            <a:r>
              <a:rPr b="1" baseline="30000" i="0" lang="en-US" sz="2800" u="none" cap="none" strike="noStrike">
                <a:solidFill>
                  <a:schemeClr val="dk1"/>
                </a:solidFill>
                <a:latin typeface="Arial"/>
                <a:ea typeface="Arial"/>
                <a:cs typeface="Arial"/>
                <a:sym typeface="Arial"/>
              </a:rPr>
              <a:t>*</a:t>
            </a:r>
            <a:r>
              <a:rPr b="1" i="0" lang="en-US" sz="2800" u="none" cap="none" strike="noStrike">
                <a:solidFill>
                  <a:srgbClr val="0000FF"/>
                </a:solidFill>
                <a:latin typeface="Calibri"/>
                <a:ea typeface="Calibri"/>
                <a:cs typeface="Calibri"/>
                <a:sym typeface="Calibri"/>
              </a:rPr>
              <a:t>[3]</a:t>
            </a:r>
            <a:endParaRPr/>
          </a:p>
          <a:p>
            <a:pPr indent="0" lvl="0" marL="0" marR="0" rtl="0" algn="l">
              <a:spcBef>
                <a:spcPts val="1000"/>
              </a:spcBef>
              <a:spcAft>
                <a:spcPts val="0"/>
              </a:spcAft>
              <a:buNone/>
            </a:pPr>
            <a:r>
              <a:t/>
            </a:r>
            <a:endParaRPr b="1" i="0" sz="500" u="none" cap="none" strike="noStrike">
              <a:solidFill>
                <a:srgbClr val="0000FF"/>
              </a:solidFill>
              <a:latin typeface="Times New Roman"/>
              <a:ea typeface="Times New Roman"/>
              <a:cs typeface="Times New Roman"/>
              <a:sym typeface="Times New Roman"/>
            </a:endParaRPr>
          </a:p>
        </p:txBody>
      </p:sp>
      <p:sp>
        <p:nvSpPr>
          <p:cNvPr id="1512" name="Google Shape;1512;p52"/>
          <p:cNvSpPr txBox="1"/>
          <p:nvPr/>
        </p:nvSpPr>
        <p:spPr>
          <a:xfrm>
            <a:off x="2787650" y="2362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68</a:t>
            </a:r>
            <a:endParaRPr/>
          </a:p>
        </p:txBody>
      </p:sp>
      <p:sp>
        <p:nvSpPr>
          <p:cNvPr id="1513" name="Google Shape;1513;p52"/>
          <p:cNvSpPr txBox="1"/>
          <p:nvPr/>
        </p:nvSpPr>
        <p:spPr>
          <a:xfrm>
            <a:off x="2819400" y="1219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64</a:t>
            </a:r>
            <a:endParaRPr/>
          </a:p>
        </p:txBody>
      </p:sp>
      <p:sp>
        <p:nvSpPr>
          <p:cNvPr id="1514" name="Google Shape;1514;p52"/>
          <p:cNvSpPr txBox="1"/>
          <p:nvPr/>
        </p:nvSpPr>
        <p:spPr>
          <a:xfrm>
            <a:off x="2819400" y="38100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-44</a:t>
            </a:r>
            <a:endParaRPr/>
          </a:p>
        </p:txBody>
      </p:sp>
      <p:grpSp>
        <p:nvGrpSpPr>
          <p:cNvPr id="1515" name="Google Shape;1515;p52"/>
          <p:cNvGrpSpPr/>
          <p:nvPr/>
        </p:nvGrpSpPr>
        <p:grpSpPr>
          <a:xfrm>
            <a:off x="4206875" y="3729038"/>
            <a:ext cx="930275" cy="538162"/>
            <a:chOff x="4206875" y="3729037"/>
            <a:chExt cx="930275" cy="538163"/>
          </a:xfrm>
        </p:grpSpPr>
        <p:sp>
          <p:nvSpPr>
            <p:cNvPr id="1516" name="Google Shape;1516;p52"/>
            <p:cNvSpPr/>
            <p:nvPr/>
          </p:nvSpPr>
          <p:spPr>
            <a:xfrm>
              <a:off x="4384675" y="3733799"/>
              <a:ext cx="479425" cy="533401"/>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17" name="Google Shape;1517;p52"/>
            <p:cNvSpPr txBox="1"/>
            <p:nvPr/>
          </p:nvSpPr>
          <p:spPr>
            <a:xfrm>
              <a:off x="4460875" y="37290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grpSp>
          <p:nvGrpSpPr>
            <p:cNvPr id="1518" name="Google Shape;1518;p52"/>
            <p:cNvGrpSpPr/>
            <p:nvPr/>
          </p:nvGrpSpPr>
          <p:grpSpPr>
            <a:xfrm>
              <a:off x="4206875" y="3733799"/>
              <a:ext cx="838200" cy="533401"/>
              <a:chOff x="5050900" y="533399"/>
              <a:chExt cx="664101" cy="533401"/>
            </a:xfrm>
          </p:grpSpPr>
          <p:sp>
            <p:nvSpPr>
              <p:cNvPr id="1519" name="Google Shape;1519;p52"/>
              <p:cNvSpPr/>
              <p:nvPr/>
            </p:nvSpPr>
            <p:spPr>
              <a:xfrm>
                <a:off x="5181708" y="533399"/>
                <a:ext cx="533293" cy="533401"/>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20" name="Google Shape;1520;p52"/>
              <p:cNvSpPr txBox="1"/>
              <p:nvPr/>
            </p:nvSpPr>
            <p:spPr>
              <a:xfrm>
                <a:off x="5050900" y="533400"/>
                <a:ext cx="6641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endParaRPr/>
              </a:p>
            </p:txBody>
          </p:sp>
        </p:grpSp>
        <p:sp>
          <p:nvSpPr>
            <p:cNvPr id="1521" name="Google Shape;1521;p52"/>
            <p:cNvSpPr txBox="1"/>
            <p:nvPr/>
          </p:nvSpPr>
          <p:spPr>
            <a:xfrm>
              <a:off x="4419600" y="3729037"/>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-44</a:t>
              </a:r>
              <a:endParaRPr/>
            </a:p>
          </p:txBody>
        </p:sp>
      </p:grpSp>
      <p:pic>
        <p:nvPicPr>
          <p:cNvPr id="1522" name="Google Shape;1522;p52"/>
          <p:cNvPicPr preferRelativeResize="0"/>
          <p:nvPr/>
        </p:nvPicPr>
        <p:blipFill rotWithShape="1">
          <a:blip r:embed="rId3">
            <a:alphaModFix/>
          </a:blip>
          <a:srcRect b="0" l="0" r="0" t="0"/>
          <a:stretch/>
        </p:blipFill>
        <p:spPr>
          <a:xfrm>
            <a:off x="3810000" y="5321300"/>
            <a:ext cx="152400" cy="317500"/>
          </a:xfrm>
          <a:prstGeom prst="rect">
            <a:avLst/>
          </a:prstGeom>
          <a:noFill/>
          <a:ln>
            <a:noFill/>
          </a:ln>
        </p:spPr>
      </p:pic>
      <p:sp>
        <p:nvSpPr>
          <p:cNvPr id="1523" name="Google Shape;1523;p52"/>
          <p:cNvSpPr txBox="1"/>
          <p:nvPr/>
        </p:nvSpPr>
        <p:spPr>
          <a:xfrm>
            <a:off x="2667000" y="4953000"/>
            <a:ext cx="7937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4j</a:t>
            </a:r>
            <a:endParaRPr/>
          </a:p>
        </p:txBody>
      </p:sp>
      <p:grpSp>
        <p:nvGrpSpPr>
          <p:cNvPr id="1524" name="Google Shape;1524;p52"/>
          <p:cNvGrpSpPr/>
          <p:nvPr/>
        </p:nvGrpSpPr>
        <p:grpSpPr>
          <a:xfrm>
            <a:off x="4267200" y="1219200"/>
            <a:ext cx="727075" cy="533400"/>
            <a:chOff x="4267200" y="1219200"/>
            <a:chExt cx="727075" cy="533400"/>
          </a:xfrm>
        </p:grpSpPr>
        <p:sp>
          <p:nvSpPr>
            <p:cNvPr id="1525" name="Google Shape;1525;p52"/>
            <p:cNvSpPr/>
            <p:nvPr/>
          </p:nvSpPr>
          <p:spPr>
            <a:xfrm>
              <a:off x="4298950" y="1223963"/>
              <a:ext cx="630238" cy="528637"/>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26" name="Google Shape;1526;p52"/>
            <p:cNvSpPr txBox="1"/>
            <p:nvPr/>
          </p:nvSpPr>
          <p:spPr>
            <a:xfrm>
              <a:off x="4267200" y="1219200"/>
              <a:ext cx="7270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64</a:t>
              </a:r>
              <a:endParaRPr/>
            </a:p>
          </p:txBody>
        </p:sp>
      </p:grpSp>
      <p:grpSp>
        <p:nvGrpSpPr>
          <p:cNvPr id="1527" name="Google Shape;1527;p52"/>
          <p:cNvGrpSpPr/>
          <p:nvPr/>
        </p:nvGrpSpPr>
        <p:grpSpPr>
          <a:xfrm>
            <a:off x="4378325" y="4953000"/>
            <a:ext cx="803275" cy="533400"/>
            <a:chOff x="4378325" y="4953000"/>
            <a:chExt cx="803275" cy="533400"/>
          </a:xfrm>
        </p:grpSpPr>
        <p:sp>
          <p:nvSpPr>
            <p:cNvPr id="1528" name="Google Shape;1528;p52"/>
            <p:cNvSpPr/>
            <p:nvPr/>
          </p:nvSpPr>
          <p:spPr>
            <a:xfrm>
              <a:off x="4416425" y="4953000"/>
              <a:ext cx="6731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29" name="Google Shape;1529;p52"/>
            <p:cNvSpPr txBox="1"/>
            <p:nvPr/>
          </p:nvSpPr>
          <p:spPr>
            <a:xfrm>
              <a:off x="4378325" y="4953000"/>
              <a:ext cx="80327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  -</a:t>
              </a:r>
              <a:r>
                <a:rPr b="0" i="0" lang="en-US" sz="2400" u="none" cap="none" strike="noStrike">
                  <a:solidFill>
                    <a:schemeClr val="dk1"/>
                  </a:solidFill>
                  <a:latin typeface="Arial"/>
                  <a:ea typeface="Arial"/>
                  <a:cs typeface="Arial"/>
                  <a:sym typeface="Arial"/>
                </a:rPr>
                <a:t>4</a:t>
              </a:r>
              <a:endParaRPr b="1" i="0" sz="2400" u="none" cap="none" strike="noStrike">
                <a:solidFill>
                  <a:schemeClr val="dk1"/>
                </a:solidFill>
                <a:latin typeface="Arial"/>
                <a:ea typeface="Arial"/>
                <a:cs typeface="Arial"/>
                <a:sym typeface="Arial"/>
              </a:endParaRPr>
            </a:p>
          </p:txBody>
        </p:sp>
      </p:grpSp>
      <p:grpSp>
        <p:nvGrpSpPr>
          <p:cNvPr id="1530" name="Google Shape;1530;p52"/>
          <p:cNvGrpSpPr/>
          <p:nvPr/>
        </p:nvGrpSpPr>
        <p:grpSpPr>
          <a:xfrm>
            <a:off x="7315200" y="3733800"/>
            <a:ext cx="1033463" cy="533400"/>
            <a:chOff x="7315200" y="3733800"/>
            <a:chExt cx="1033462" cy="533400"/>
          </a:xfrm>
        </p:grpSpPr>
        <p:sp>
          <p:nvSpPr>
            <p:cNvPr id="1531" name="Google Shape;1531;p52"/>
            <p:cNvSpPr/>
            <p:nvPr/>
          </p:nvSpPr>
          <p:spPr>
            <a:xfrm>
              <a:off x="7356475" y="3733800"/>
              <a:ext cx="873124"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32" name="Google Shape;1532;p52"/>
            <p:cNvSpPr txBox="1"/>
            <p:nvPr/>
          </p:nvSpPr>
          <p:spPr>
            <a:xfrm>
              <a:off x="7315200" y="3733800"/>
              <a:ext cx="1033462"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108</a:t>
              </a:r>
              <a:endParaRPr/>
            </a:p>
          </p:txBody>
        </p:sp>
      </p:grpSp>
      <p:grpSp>
        <p:nvGrpSpPr>
          <p:cNvPr id="1533" name="Google Shape;1533;p52"/>
          <p:cNvGrpSpPr/>
          <p:nvPr/>
        </p:nvGrpSpPr>
        <p:grpSpPr>
          <a:xfrm>
            <a:off x="7315200" y="2357438"/>
            <a:ext cx="1033463" cy="538162"/>
            <a:chOff x="7315200" y="2357438"/>
            <a:chExt cx="1033463" cy="538162"/>
          </a:xfrm>
        </p:grpSpPr>
        <p:sp>
          <p:nvSpPr>
            <p:cNvPr id="1534" name="Google Shape;1534;p52"/>
            <p:cNvSpPr/>
            <p:nvPr/>
          </p:nvSpPr>
          <p:spPr>
            <a:xfrm>
              <a:off x="7315200" y="2362200"/>
              <a:ext cx="8382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35" name="Google Shape;1535;p52"/>
            <p:cNvSpPr txBox="1"/>
            <p:nvPr/>
          </p:nvSpPr>
          <p:spPr>
            <a:xfrm>
              <a:off x="7315200" y="2357438"/>
              <a:ext cx="1033463"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64</a:t>
              </a:r>
              <a:endParaRPr/>
            </a:p>
          </p:txBody>
        </p:sp>
      </p:grpSp>
      <p:grpSp>
        <p:nvGrpSpPr>
          <p:cNvPr id="1536" name="Google Shape;1536;p52"/>
          <p:cNvGrpSpPr/>
          <p:nvPr/>
        </p:nvGrpSpPr>
        <p:grpSpPr>
          <a:xfrm>
            <a:off x="7391400" y="4876800"/>
            <a:ext cx="1033463" cy="533400"/>
            <a:chOff x="7391400" y="5943600"/>
            <a:chExt cx="1033463" cy="533400"/>
          </a:xfrm>
        </p:grpSpPr>
        <p:sp>
          <p:nvSpPr>
            <p:cNvPr id="1537" name="Google Shape;1537;p52"/>
            <p:cNvSpPr/>
            <p:nvPr/>
          </p:nvSpPr>
          <p:spPr>
            <a:xfrm>
              <a:off x="7391400" y="5943600"/>
              <a:ext cx="8382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38" name="Google Shape;1538;p52"/>
            <p:cNvSpPr txBox="1"/>
            <p:nvPr/>
          </p:nvSpPr>
          <p:spPr>
            <a:xfrm>
              <a:off x="7391400" y="5943600"/>
              <a:ext cx="1033463"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72</a:t>
              </a:r>
              <a:endParaRPr/>
            </a:p>
          </p:txBody>
        </p:sp>
      </p:grpSp>
      <p:grpSp>
        <p:nvGrpSpPr>
          <p:cNvPr id="1539" name="Google Shape;1539;p52"/>
          <p:cNvGrpSpPr/>
          <p:nvPr/>
        </p:nvGrpSpPr>
        <p:grpSpPr>
          <a:xfrm>
            <a:off x="0" y="6365875"/>
            <a:ext cx="9144000" cy="568325"/>
            <a:chOff x="0" y="6324600"/>
            <a:chExt cx="9144000" cy="568325"/>
          </a:xfrm>
        </p:grpSpPr>
        <p:sp>
          <p:nvSpPr>
            <p:cNvPr id="1540" name="Google Shape;1540;p52"/>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541" name="Google Shape;1541;p52"/>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grpSp>
        <p:nvGrpSpPr>
          <p:cNvPr id="1542" name="Google Shape;1542;p52"/>
          <p:cNvGrpSpPr/>
          <p:nvPr/>
        </p:nvGrpSpPr>
        <p:grpSpPr>
          <a:xfrm>
            <a:off x="762000" y="4848225"/>
            <a:ext cx="1143000" cy="638175"/>
            <a:chOff x="838200" y="3810000"/>
            <a:chExt cx="914400" cy="533400"/>
          </a:xfrm>
        </p:grpSpPr>
        <p:sp>
          <p:nvSpPr>
            <p:cNvPr id="1543" name="Google Shape;1543;p52"/>
            <p:cNvSpPr/>
            <p:nvPr/>
          </p:nvSpPr>
          <p:spPr>
            <a:xfrm>
              <a:off x="838200" y="3810000"/>
              <a:ext cx="857250"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544" name="Google Shape;1544;p52"/>
            <p:cNvSpPr txBox="1"/>
            <p:nvPr/>
          </p:nvSpPr>
          <p:spPr>
            <a:xfrm>
              <a:off x="838200" y="3881438"/>
              <a:ext cx="914400" cy="3861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-22+2j</a:t>
              </a:r>
              <a:endParaRPr/>
            </a:p>
          </p:txBody>
        </p:sp>
      </p:grpSp>
      <p:grpSp>
        <p:nvGrpSpPr>
          <p:cNvPr id="1545" name="Google Shape;1545;p52"/>
          <p:cNvGrpSpPr/>
          <p:nvPr/>
        </p:nvGrpSpPr>
        <p:grpSpPr>
          <a:xfrm>
            <a:off x="3659188" y="5257800"/>
            <a:ext cx="531812" cy="487363"/>
            <a:chOff x="3506788" y="5867400"/>
            <a:chExt cx="684212" cy="563563"/>
          </a:xfrm>
        </p:grpSpPr>
        <p:sp>
          <p:nvSpPr>
            <p:cNvPr id="1546" name="Google Shape;1546;p52"/>
            <p:cNvSpPr txBox="1"/>
            <p:nvPr/>
          </p:nvSpPr>
          <p:spPr>
            <a:xfrm>
              <a:off x="3506788" y="58674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1547" name="Google Shape;1547;p52"/>
            <p:cNvPicPr preferRelativeResize="0"/>
            <p:nvPr/>
          </p:nvPicPr>
          <p:blipFill rotWithShape="1">
            <a:blip r:embed="rId4">
              <a:alphaModFix/>
            </a:blip>
            <a:srcRect b="0" l="0" r="0" t="0"/>
            <a:stretch/>
          </p:blipFill>
          <p:spPr>
            <a:xfrm>
              <a:off x="3657600" y="5905500"/>
              <a:ext cx="317500" cy="4191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1553" name="Google Shape;1553;p53"/>
          <p:cNvSpPr/>
          <p:nvPr/>
        </p:nvSpPr>
        <p:spPr>
          <a:xfrm>
            <a:off x="152400" y="1524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III. </a:t>
            </a:r>
            <a:r>
              <a:rPr b="1" i="0" lang="en-US" sz="3200" u="none" cap="none" strike="noStrike">
                <a:solidFill>
                  <a:srgbClr val="0000FF"/>
                </a:solidFill>
                <a:latin typeface="Arial"/>
                <a:ea typeface="Arial"/>
                <a:cs typeface="Arial"/>
                <a:sym typeface="Arial"/>
              </a:rPr>
              <a:t>Find x[n]</a:t>
            </a:r>
            <a:endParaRPr/>
          </a:p>
        </p:txBody>
      </p:sp>
      <p:sp>
        <p:nvSpPr>
          <p:cNvPr id="1554" name="Google Shape;1554;p53"/>
          <p:cNvSpPr txBox="1"/>
          <p:nvPr/>
        </p:nvSpPr>
        <p:spPr>
          <a:xfrm>
            <a:off x="762000" y="838200"/>
            <a:ext cx="5638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Arial"/>
                <a:ea typeface="Arial"/>
                <a:cs typeface="Arial"/>
                <a:sym typeface="Arial"/>
              </a:rPr>
              <a:t>By IFFT :</a:t>
            </a:r>
            <a:endParaRPr b="1" i="0" sz="3200" u="none" cap="none" strike="noStrike">
              <a:solidFill>
                <a:srgbClr val="000099"/>
              </a:solidFill>
              <a:latin typeface="Arial"/>
              <a:ea typeface="Arial"/>
              <a:cs typeface="Arial"/>
              <a:sym typeface="Arial"/>
            </a:endParaRPr>
          </a:p>
        </p:txBody>
      </p:sp>
      <p:grpSp>
        <p:nvGrpSpPr>
          <p:cNvPr id="1555" name="Google Shape;1555;p53"/>
          <p:cNvGrpSpPr/>
          <p:nvPr/>
        </p:nvGrpSpPr>
        <p:grpSpPr>
          <a:xfrm>
            <a:off x="2971800" y="3552825"/>
            <a:ext cx="4800600" cy="2162175"/>
            <a:chOff x="1201271" y="3657600"/>
            <a:chExt cx="3361765" cy="2161560"/>
          </a:xfrm>
        </p:grpSpPr>
        <p:sp>
          <p:nvSpPr>
            <p:cNvPr id="1556" name="Google Shape;1556;p53"/>
            <p:cNvSpPr/>
            <p:nvPr/>
          </p:nvSpPr>
          <p:spPr>
            <a:xfrm>
              <a:off x="2658036" y="3765084"/>
              <a:ext cx="19050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5    n=0</a:t>
              </a:r>
              <a:endParaRPr b="0" i="0" sz="2800" u="none" cap="none" strike="noStrike">
                <a:solidFill>
                  <a:schemeClr val="dk1"/>
                </a:solidFill>
                <a:latin typeface="Arial"/>
                <a:ea typeface="Arial"/>
                <a:cs typeface="Arial"/>
                <a:sym typeface="Arial"/>
              </a:endParaRPr>
            </a:p>
          </p:txBody>
        </p:sp>
        <p:grpSp>
          <p:nvGrpSpPr>
            <p:cNvPr id="1557" name="Google Shape;1557;p53"/>
            <p:cNvGrpSpPr/>
            <p:nvPr/>
          </p:nvGrpSpPr>
          <p:grpSpPr>
            <a:xfrm>
              <a:off x="1201271" y="3657600"/>
              <a:ext cx="3148320" cy="2161560"/>
              <a:chOff x="1201271" y="3629640"/>
              <a:chExt cx="3148320" cy="2161560"/>
            </a:xfrm>
          </p:grpSpPr>
          <p:sp>
            <p:nvSpPr>
              <p:cNvPr id="1558" name="Google Shape;1558;p53"/>
              <p:cNvSpPr/>
              <p:nvPr/>
            </p:nvSpPr>
            <p:spPr>
              <a:xfrm>
                <a:off x="2438588" y="4001009"/>
                <a:ext cx="152302" cy="1790191"/>
              </a:xfrm>
              <a:prstGeom prst="leftBracket">
                <a:avLst>
                  <a:gd fmla="val 8326"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559" name="Google Shape;1559;p53"/>
              <p:cNvSpPr/>
              <p:nvPr/>
            </p:nvSpPr>
            <p:spPr>
              <a:xfrm flipH="1">
                <a:off x="4024975" y="4001009"/>
                <a:ext cx="152303" cy="1752101"/>
              </a:xfrm>
              <a:prstGeom prst="leftBracket">
                <a:avLst>
                  <a:gd fmla="val 8308"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560" name="Google Shape;1560;p53"/>
              <p:cNvSpPr/>
              <p:nvPr/>
            </p:nvSpPr>
            <p:spPr>
              <a:xfrm>
                <a:off x="2438400" y="41740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16</a:t>
                </a:r>
                <a:endParaRPr b="0" i="0" sz="2800" u="none" cap="none" strike="noStrike">
                  <a:solidFill>
                    <a:schemeClr val="dk1"/>
                  </a:solidFill>
                  <a:latin typeface="Arial"/>
                  <a:ea typeface="Arial"/>
                  <a:cs typeface="Arial"/>
                  <a:sym typeface="Arial"/>
                </a:endParaRPr>
              </a:p>
            </p:txBody>
          </p:sp>
          <p:sp>
            <p:nvSpPr>
              <p:cNvPr id="1561" name="Google Shape;1561;p53"/>
              <p:cNvSpPr/>
              <p:nvPr/>
            </p:nvSpPr>
            <p:spPr>
              <a:xfrm>
                <a:off x="2438400" y="46312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27</a:t>
                </a:r>
                <a:endParaRPr b="0" i="0" sz="2800" u="none" cap="none" strike="noStrike">
                  <a:solidFill>
                    <a:schemeClr val="dk1"/>
                  </a:solidFill>
                  <a:latin typeface="Arial"/>
                  <a:ea typeface="Arial"/>
                  <a:cs typeface="Arial"/>
                  <a:sym typeface="Arial"/>
                </a:endParaRPr>
              </a:p>
            </p:txBody>
          </p:sp>
          <p:sp>
            <p:nvSpPr>
              <p:cNvPr id="1562" name="Google Shape;1562;p53"/>
              <p:cNvSpPr/>
              <p:nvPr/>
            </p:nvSpPr>
            <p:spPr>
              <a:xfrm>
                <a:off x="2596991" y="50503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18</a:t>
                </a:r>
                <a:endParaRPr b="0" i="0" sz="2800" u="none" cap="none" strike="noStrike">
                  <a:solidFill>
                    <a:schemeClr val="dk1"/>
                  </a:solidFill>
                  <a:latin typeface="Arial"/>
                  <a:ea typeface="Arial"/>
                  <a:cs typeface="Arial"/>
                  <a:sym typeface="Arial"/>
                </a:endParaRPr>
              </a:p>
            </p:txBody>
          </p:sp>
          <p:sp>
            <p:nvSpPr>
              <p:cNvPr id="1563" name="Google Shape;1563;p53"/>
              <p:cNvSpPr/>
              <p:nvPr/>
            </p:nvSpPr>
            <p:spPr>
              <a:xfrm>
                <a:off x="1201271" y="3629640"/>
                <a:ext cx="1237130" cy="78996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x[n] =</a:t>
                </a:r>
                <a:endParaRPr b="0" i="0" sz="3600" u="none" cap="none" strike="noStrike">
                  <a:solidFill>
                    <a:schemeClr val="dk1"/>
                  </a:solidFill>
                  <a:latin typeface="Arial"/>
                  <a:ea typeface="Arial"/>
                  <a:cs typeface="Arial"/>
                  <a:sym typeface="Arial"/>
                </a:endParaRPr>
              </a:p>
            </p:txBody>
          </p:sp>
        </p:grpSp>
      </p:grpSp>
      <p:sp>
        <p:nvSpPr>
          <p:cNvPr id="1564" name="Google Shape;1564;p53"/>
          <p:cNvSpPr/>
          <p:nvPr/>
        </p:nvSpPr>
        <p:spPr>
          <a:xfrm>
            <a:off x="2971800" y="1638300"/>
            <a:ext cx="1766888"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x[n] =</a:t>
            </a:r>
            <a:endParaRPr b="0" i="0" sz="3600" u="none" cap="none" strike="noStrike">
              <a:solidFill>
                <a:schemeClr val="dk1"/>
              </a:solidFill>
              <a:latin typeface="Arial"/>
              <a:ea typeface="Arial"/>
              <a:cs typeface="Arial"/>
              <a:sym typeface="Arial"/>
            </a:endParaRPr>
          </a:p>
        </p:txBody>
      </p:sp>
      <p:pic>
        <p:nvPicPr>
          <p:cNvPr id="1565" name="Google Shape;1565;p53"/>
          <p:cNvPicPr preferRelativeResize="0"/>
          <p:nvPr/>
        </p:nvPicPr>
        <p:blipFill rotWithShape="1">
          <a:blip r:embed="rId3">
            <a:alphaModFix/>
          </a:blip>
          <a:srcRect b="0" l="0" r="0" t="0"/>
          <a:stretch/>
        </p:blipFill>
        <p:spPr>
          <a:xfrm>
            <a:off x="4343400" y="1752600"/>
            <a:ext cx="3530600" cy="2044700"/>
          </a:xfrm>
          <a:prstGeom prst="rect">
            <a:avLst/>
          </a:prstGeom>
          <a:noFill/>
          <a:ln>
            <a:noFill/>
          </a:ln>
        </p:spPr>
      </p:pic>
      <p:grpSp>
        <p:nvGrpSpPr>
          <p:cNvPr id="1566" name="Google Shape;1566;p53"/>
          <p:cNvGrpSpPr/>
          <p:nvPr/>
        </p:nvGrpSpPr>
        <p:grpSpPr>
          <a:xfrm>
            <a:off x="2971800" y="609600"/>
            <a:ext cx="5168900" cy="955675"/>
            <a:chOff x="1143000" y="1572015"/>
            <a:chExt cx="5168900" cy="955285"/>
          </a:xfrm>
        </p:grpSpPr>
        <p:pic>
          <p:nvPicPr>
            <p:cNvPr id="1567" name="Google Shape;1567;p53"/>
            <p:cNvPicPr preferRelativeResize="0"/>
            <p:nvPr/>
          </p:nvPicPr>
          <p:blipFill rotWithShape="1">
            <a:blip r:embed="rId4">
              <a:alphaModFix/>
            </a:blip>
            <a:srcRect b="0" l="0" r="0" t="0"/>
            <a:stretch/>
          </p:blipFill>
          <p:spPr>
            <a:xfrm>
              <a:off x="2286000" y="1676400"/>
              <a:ext cx="4025900" cy="850900"/>
            </a:xfrm>
            <a:prstGeom prst="rect">
              <a:avLst/>
            </a:prstGeom>
            <a:noFill/>
            <a:ln>
              <a:noFill/>
            </a:ln>
          </p:spPr>
        </p:pic>
        <p:sp>
          <p:nvSpPr>
            <p:cNvPr id="1568" name="Google Shape;1568;p53"/>
            <p:cNvSpPr/>
            <p:nvPr/>
          </p:nvSpPr>
          <p:spPr>
            <a:xfrm>
              <a:off x="1143000" y="1572015"/>
              <a:ext cx="1766621" cy="79018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x[n] =</a:t>
              </a:r>
              <a:endParaRPr b="0" i="0" sz="3600" u="none" cap="none" strike="noStrike">
                <a:solidFill>
                  <a:schemeClr val="dk1"/>
                </a:solidFill>
                <a:latin typeface="Arial"/>
                <a:ea typeface="Arial"/>
                <a:cs typeface="Arial"/>
                <a:sym typeface="Arial"/>
              </a:endParaRPr>
            </a:p>
          </p:txBody>
        </p:sp>
      </p:grpSp>
      <p:grpSp>
        <p:nvGrpSpPr>
          <p:cNvPr id="1569" name="Google Shape;1569;p53"/>
          <p:cNvGrpSpPr/>
          <p:nvPr/>
        </p:nvGrpSpPr>
        <p:grpSpPr>
          <a:xfrm>
            <a:off x="0" y="6324600"/>
            <a:ext cx="9144000" cy="568325"/>
            <a:chOff x="0" y="6324600"/>
            <a:chExt cx="9144000" cy="568325"/>
          </a:xfrm>
        </p:grpSpPr>
        <p:sp>
          <p:nvSpPr>
            <p:cNvPr id="1570" name="Google Shape;1570;p53"/>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571" name="Google Shape;1571;p53"/>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4"/>
                                        </p:tgtEl>
                                        <p:attrNameLst>
                                          <p:attrName>style.visibility</p:attrName>
                                        </p:attrNameLst>
                                      </p:cBhvr>
                                      <p:to>
                                        <p:strVal val="visible"/>
                                      </p:to>
                                    </p:set>
                                    <p:animEffect filter="fade" transition="in">
                                      <p:cBhvr>
                                        <p:cTn dur="500"/>
                                        <p:tgtEl>
                                          <p:spTgt spid="1564"/>
                                        </p:tgtEl>
                                      </p:cBhvr>
                                    </p:animEffect>
                                  </p:childTnLst>
                                </p:cTn>
                              </p:par>
                              <p:par>
                                <p:cTn fill="hold" nodeType="withEffect" presetClass="entr" presetID="10" presetSubtype="0">
                                  <p:stCondLst>
                                    <p:cond delay="0"/>
                                  </p:stCondLst>
                                  <p:childTnLst>
                                    <p:set>
                                      <p:cBhvr>
                                        <p:cTn dur="1" fill="hold">
                                          <p:stCondLst>
                                            <p:cond delay="0"/>
                                          </p:stCondLst>
                                        </p:cTn>
                                        <p:tgtEl>
                                          <p:spTgt spid="1565"/>
                                        </p:tgtEl>
                                        <p:attrNameLst>
                                          <p:attrName>style.visibility</p:attrName>
                                        </p:attrNameLst>
                                      </p:cBhvr>
                                      <p:to>
                                        <p:strVal val="visible"/>
                                      </p:to>
                                    </p:set>
                                    <p:animEffect filter="fade" transition="in">
                                      <p:cBhvr>
                                        <p:cTn dur="500"/>
                                        <p:tgtEl>
                                          <p:spTgt spid="1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nvSpPr>
        <p:spPr>
          <a:xfrm>
            <a:off x="-533400" y="381000"/>
            <a:ext cx="60960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rgbClr val="0070C0"/>
              </a:buClr>
              <a:buSzPts val="4000"/>
              <a:buFont typeface="Times New Roman"/>
              <a:buNone/>
            </a:pPr>
            <a:r>
              <a:rPr b="1" i="0" lang="en-US" sz="4000" u="none" cap="none" strike="noStrike">
                <a:solidFill>
                  <a:srgbClr val="0070C0"/>
                </a:solidFill>
                <a:latin typeface="Times New Roman"/>
                <a:ea typeface="Times New Roman"/>
                <a:cs typeface="Times New Roman"/>
                <a:sym typeface="Times New Roman"/>
              </a:rPr>
              <a:t>Jean Joseph Fourier  </a:t>
            </a:r>
            <a:endParaRPr/>
          </a:p>
        </p:txBody>
      </p:sp>
      <p:sp>
        <p:nvSpPr>
          <p:cNvPr id="141" name="Google Shape;141;p18"/>
          <p:cNvSpPr/>
          <p:nvPr/>
        </p:nvSpPr>
        <p:spPr>
          <a:xfrm>
            <a:off x="6907213" y="3652838"/>
            <a:ext cx="2236787" cy="461962"/>
          </a:xfrm>
          <a:prstGeom prst="rect">
            <a:avLst/>
          </a:prstGeom>
          <a:noFill/>
          <a:ln>
            <a:noFill/>
          </a:ln>
        </p:spPr>
        <p:txBody>
          <a:bodyPr anchorCtr="0" anchor="t" bIns="45700" lIns="91425" spcFirstLastPara="1" rIns="91425" wrap="square" tIns="45700">
            <a:noAutofit/>
          </a:bodyPr>
          <a:lstStyle/>
          <a:p>
            <a:pPr indent="0" lvl="0" marL="0" marR="0" rtl="0" algn="ctr">
              <a:lnSpc>
                <a:spcPct val="7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a:t>
            </a:r>
            <a:r>
              <a:rPr b="1" i="0" lang="en-US" sz="3200" u="none" cap="none" strike="noStrike">
                <a:solidFill>
                  <a:srgbClr val="9900CC"/>
                </a:solidFill>
                <a:latin typeface="Times New Roman"/>
                <a:ea typeface="Times New Roman"/>
                <a:cs typeface="Times New Roman"/>
                <a:sym typeface="Times New Roman"/>
              </a:rPr>
              <a:t>1768-1830</a:t>
            </a:r>
            <a:r>
              <a:rPr b="0" i="0" lang="en-US" sz="3200" u="none" cap="none" strike="noStrike">
                <a:solidFill>
                  <a:schemeClr val="dk1"/>
                </a:solidFill>
                <a:latin typeface="Times New Roman"/>
                <a:ea typeface="Times New Roman"/>
                <a:cs typeface="Times New Roman"/>
                <a:sym typeface="Times New Roman"/>
              </a:rPr>
              <a:t>)</a:t>
            </a:r>
            <a:endParaRPr/>
          </a:p>
        </p:txBody>
      </p:sp>
      <p:sp>
        <p:nvSpPr>
          <p:cNvPr id="142" name="Google Shape;142;p18"/>
          <p:cNvSpPr/>
          <p:nvPr/>
        </p:nvSpPr>
        <p:spPr>
          <a:xfrm>
            <a:off x="228600" y="1066800"/>
            <a:ext cx="6629400" cy="45243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Jean-Baptiste Joseph Fourier was a French mathematician and physicist born in Auxerre and best known for initiating the investigation of Fourier series, which eventually developed into Fourier analysis and harmonic analysis, and their applications to problems of heat transfer and vibrations. </a:t>
            </a:r>
            <a:endParaRPr/>
          </a:p>
        </p:txBody>
      </p:sp>
      <p:pic>
        <p:nvPicPr>
          <p:cNvPr id="143" name="Google Shape;143;p18"/>
          <p:cNvPicPr preferRelativeResize="0"/>
          <p:nvPr/>
        </p:nvPicPr>
        <p:blipFill rotWithShape="1">
          <a:blip r:embed="rId3">
            <a:alphaModFix/>
          </a:blip>
          <a:srcRect b="0" l="0" r="0" t="0"/>
          <a:stretch/>
        </p:blipFill>
        <p:spPr>
          <a:xfrm flipH="1">
            <a:off x="6858000" y="1273175"/>
            <a:ext cx="2286000" cy="2232025"/>
          </a:xfrm>
          <a:prstGeom prst="rect">
            <a:avLst/>
          </a:prstGeom>
          <a:noFill/>
          <a:ln>
            <a:noFill/>
          </a:ln>
        </p:spPr>
      </p:pic>
      <p:grpSp>
        <p:nvGrpSpPr>
          <p:cNvPr id="144" name="Google Shape;144;p18"/>
          <p:cNvGrpSpPr/>
          <p:nvPr/>
        </p:nvGrpSpPr>
        <p:grpSpPr>
          <a:xfrm>
            <a:off x="0" y="6400800"/>
            <a:ext cx="9144000" cy="492125"/>
            <a:chOff x="0" y="6324600"/>
            <a:chExt cx="9144000" cy="568325"/>
          </a:xfrm>
        </p:grpSpPr>
        <p:sp>
          <p:nvSpPr>
            <p:cNvPr id="145" name="Google Shape;145;p18"/>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Dr. Kiran TALELE    99870 30 881   kiran.talele@spit.ac.in</a:t>
              </a:r>
              <a:endParaRPr b="0" i="0" sz="2400" u="none" cap="none" strike="noStrike">
                <a:solidFill>
                  <a:schemeClr val="lt1"/>
                </a:solidFill>
                <a:latin typeface="Cambria"/>
                <a:ea typeface="Cambria"/>
                <a:cs typeface="Cambria"/>
                <a:sym typeface="Cambria"/>
              </a:endParaRPr>
            </a:p>
          </p:txBody>
        </p:sp>
        <p:sp>
          <p:nvSpPr>
            <p:cNvPr id="146" name="Google Shape;146;p18"/>
            <p:cNvSpPr txBox="1"/>
            <p:nvPr/>
          </p:nvSpPr>
          <p:spPr>
            <a:xfrm>
              <a:off x="84486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1577" name="Google Shape;1577;p54"/>
          <p:cNvGrpSpPr/>
          <p:nvPr/>
        </p:nvGrpSpPr>
        <p:grpSpPr>
          <a:xfrm>
            <a:off x="0" y="6324600"/>
            <a:ext cx="9144000" cy="568325"/>
            <a:chOff x="0" y="6324600"/>
            <a:chExt cx="9144000" cy="568325"/>
          </a:xfrm>
        </p:grpSpPr>
        <p:sp>
          <p:nvSpPr>
            <p:cNvPr id="1578" name="Google Shape;1578;p54"/>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579" name="Google Shape;1579;p54"/>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580" name="Google Shape;1580;p54"/>
          <p:cNvSpPr/>
          <p:nvPr/>
        </p:nvSpPr>
        <p:spPr>
          <a:xfrm>
            <a:off x="533400" y="381000"/>
            <a:ext cx="2819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Ex-2.  Given </a:t>
            </a:r>
            <a:endParaRPr/>
          </a:p>
        </p:txBody>
      </p:sp>
      <p:grpSp>
        <p:nvGrpSpPr>
          <p:cNvPr id="1581" name="Google Shape;1581;p54"/>
          <p:cNvGrpSpPr/>
          <p:nvPr/>
        </p:nvGrpSpPr>
        <p:grpSpPr>
          <a:xfrm>
            <a:off x="3200400" y="228600"/>
            <a:ext cx="3657600" cy="2179638"/>
            <a:chOff x="3352800" y="381000"/>
            <a:chExt cx="3657600" cy="2179131"/>
          </a:xfrm>
        </p:grpSpPr>
        <p:grpSp>
          <p:nvGrpSpPr>
            <p:cNvPr id="1582" name="Google Shape;1582;p54"/>
            <p:cNvGrpSpPr/>
            <p:nvPr/>
          </p:nvGrpSpPr>
          <p:grpSpPr>
            <a:xfrm>
              <a:off x="3352800" y="381000"/>
              <a:ext cx="3657600" cy="2179131"/>
              <a:chOff x="1066800" y="3657600"/>
              <a:chExt cx="3657600" cy="2178511"/>
            </a:xfrm>
          </p:grpSpPr>
          <p:sp>
            <p:nvSpPr>
              <p:cNvPr id="1583" name="Google Shape;1583;p54"/>
              <p:cNvSpPr/>
              <p:nvPr/>
            </p:nvSpPr>
            <p:spPr>
              <a:xfrm>
                <a:off x="2590800" y="3765084"/>
                <a:ext cx="2133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66       k=0</a:t>
                </a:r>
                <a:endParaRPr b="0" i="0" sz="2800" u="none" cap="none" strike="noStrike">
                  <a:solidFill>
                    <a:schemeClr val="dk1"/>
                  </a:solidFill>
                  <a:latin typeface="Arial"/>
                  <a:ea typeface="Arial"/>
                  <a:cs typeface="Arial"/>
                  <a:sym typeface="Arial"/>
                </a:endParaRPr>
              </a:p>
            </p:txBody>
          </p:sp>
          <p:grpSp>
            <p:nvGrpSpPr>
              <p:cNvPr id="1584" name="Google Shape;1584;p54"/>
              <p:cNvGrpSpPr/>
              <p:nvPr/>
            </p:nvGrpSpPr>
            <p:grpSpPr>
              <a:xfrm>
                <a:off x="1066800" y="3657600"/>
                <a:ext cx="3657600" cy="2178511"/>
                <a:chOff x="1066800" y="3629640"/>
                <a:chExt cx="3657600" cy="2178511"/>
              </a:xfrm>
            </p:grpSpPr>
            <p:sp>
              <p:nvSpPr>
                <p:cNvPr id="1585" name="Google Shape;1585;p54"/>
                <p:cNvSpPr/>
                <p:nvPr/>
              </p:nvSpPr>
              <p:spPr>
                <a:xfrm>
                  <a:off x="2362200" y="4000923"/>
                  <a:ext cx="152400" cy="1789774"/>
                </a:xfrm>
                <a:prstGeom prst="leftBracket">
                  <a:avLst>
                    <a:gd fmla="val 8319"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586" name="Google Shape;1586;p54"/>
                <p:cNvSpPr/>
                <p:nvPr/>
              </p:nvSpPr>
              <p:spPr>
                <a:xfrm flipH="1">
                  <a:off x="4572000" y="4000923"/>
                  <a:ext cx="152400" cy="1751694"/>
                </a:xfrm>
                <a:prstGeom prst="leftBracket">
                  <a:avLst>
                    <a:gd fmla="val 8354"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587" name="Google Shape;1587;p54"/>
                <p:cNvSpPr/>
                <p:nvPr/>
              </p:nvSpPr>
              <p:spPr>
                <a:xfrm>
                  <a:off x="2438400" y="4648525"/>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a:t>
                  </a:r>
                  <a:endParaRPr b="0" i="0" sz="2800" u="none" cap="none" strike="noStrike">
                    <a:solidFill>
                      <a:schemeClr val="dk1"/>
                    </a:solidFill>
                    <a:latin typeface="Arial"/>
                    <a:ea typeface="Arial"/>
                    <a:cs typeface="Arial"/>
                    <a:sym typeface="Arial"/>
                  </a:endParaRPr>
                </a:p>
              </p:txBody>
            </p:sp>
            <p:sp>
              <p:nvSpPr>
                <p:cNvPr id="1588" name="Google Shape;1588;p54"/>
                <p:cNvSpPr/>
                <p:nvPr/>
              </p:nvSpPr>
              <p:spPr>
                <a:xfrm>
                  <a:off x="2514600" y="5105595"/>
                  <a:ext cx="1752600" cy="7025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-22-2j</a:t>
                  </a:r>
                  <a:endParaRPr b="0" i="0" sz="2800" u="none" cap="none" strike="noStrike">
                    <a:solidFill>
                      <a:schemeClr val="dk1"/>
                    </a:solidFill>
                    <a:latin typeface="Arial"/>
                    <a:ea typeface="Arial"/>
                    <a:cs typeface="Arial"/>
                    <a:sym typeface="Arial"/>
                  </a:endParaRPr>
                </a:p>
              </p:txBody>
            </p:sp>
            <p:sp>
              <p:nvSpPr>
                <p:cNvPr id="1589" name="Google Shape;1589;p54"/>
                <p:cNvSpPr/>
                <p:nvPr/>
              </p:nvSpPr>
              <p:spPr>
                <a:xfrm>
                  <a:off x="1066800" y="3629640"/>
                  <a:ext cx="1371600" cy="78996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X[k] =</a:t>
                  </a:r>
                  <a:endParaRPr b="0" i="0" sz="3600" u="none" cap="none" strike="noStrike">
                    <a:solidFill>
                      <a:schemeClr val="dk1"/>
                    </a:solidFill>
                    <a:latin typeface="Arial"/>
                    <a:ea typeface="Arial"/>
                    <a:cs typeface="Arial"/>
                    <a:sym typeface="Arial"/>
                  </a:endParaRPr>
                </a:p>
              </p:txBody>
            </p:sp>
          </p:grpSp>
        </p:grpSp>
        <p:sp>
          <p:nvSpPr>
            <p:cNvPr id="1590" name="Google Shape;1590;p54"/>
            <p:cNvSpPr/>
            <p:nvPr/>
          </p:nvSpPr>
          <p:spPr>
            <a:xfrm>
              <a:off x="4800600" y="914400"/>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-22+2j</a:t>
              </a:r>
              <a:endParaRPr b="0" i="0" sz="2800" u="none" cap="none" strike="noStrike">
                <a:solidFill>
                  <a:schemeClr val="dk1"/>
                </a:solidFill>
                <a:latin typeface="Arial"/>
                <a:ea typeface="Arial"/>
                <a:cs typeface="Arial"/>
                <a:sym typeface="Arial"/>
              </a:endParaRPr>
            </a:p>
          </p:txBody>
        </p:sp>
      </p:grpSp>
      <p:sp>
        <p:nvSpPr>
          <p:cNvPr id="1591" name="Google Shape;1591;p54"/>
          <p:cNvSpPr/>
          <p:nvPr/>
        </p:nvSpPr>
        <p:spPr>
          <a:xfrm>
            <a:off x="1828800" y="2540000"/>
            <a:ext cx="5943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Find x[n] using </a:t>
            </a:r>
            <a:r>
              <a:rPr b="1" i="0" lang="en-US" sz="3200" u="none" cap="none" strike="noStrike">
                <a:solidFill>
                  <a:srgbClr val="0000FF"/>
                </a:solidFill>
                <a:latin typeface="Arial"/>
                <a:ea typeface="Arial"/>
                <a:cs typeface="Arial"/>
                <a:sym typeface="Arial"/>
              </a:rPr>
              <a:t>Inverse</a:t>
            </a:r>
            <a:r>
              <a:rPr b="1" i="0" lang="en-US" sz="3200" u="none" cap="none" strike="noStrike">
                <a:solidFill>
                  <a:srgbClr val="C00000"/>
                </a:solidFill>
                <a:latin typeface="Arial"/>
                <a:ea typeface="Arial"/>
                <a:cs typeface="Arial"/>
                <a:sym typeface="Arial"/>
              </a:rPr>
              <a:t> FFT.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55"/>
          <p:cNvSpPr/>
          <p:nvPr/>
        </p:nvSpPr>
        <p:spPr>
          <a:xfrm>
            <a:off x="152400" y="762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To Find x[n] using Inverse FFT</a:t>
            </a:r>
            <a:endParaRPr b="0" i="0" sz="3200" u="none" cap="none" strike="noStrike">
              <a:solidFill>
                <a:schemeClr val="dk1"/>
              </a:solidFill>
              <a:latin typeface="Arial"/>
              <a:ea typeface="Arial"/>
              <a:cs typeface="Arial"/>
              <a:sym typeface="Arial"/>
            </a:endParaRPr>
          </a:p>
        </p:txBody>
      </p:sp>
      <p:cxnSp>
        <p:nvCxnSpPr>
          <p:cNvPr id="1597" name="Google Shape;1597;p55"/>
          <p:cNvCxnSpPr/>
          <p:nvPr/>
        </p:nvCxnSpPr>
        <p:spPr>
          <a:xfrm flipH="1" rot="10800000">
            <a:off x="381000" y="4298950"/>
            <a:ext cx="7737475" cy="44450"/>
          </a:xfrm>
          <a:prstGeom prst="straightConnector1">
            <a:avLst/>
          </a:prstGeom>
          <a:noFill/>
          <a:ln cap="flat" cmpd="sng" w="9525">
            <a:solidFill>
              <a:srgbClr val="000000"/>
            </a:solidFill>
            <a:prstDash val="solid"/>
            <a:round/>
            <a:headEnd len="med" w="med" type="none"/>
            <a:tailEnd len="med" w="med" type="none"/>
          </a:ln>
        </p:spPr>
      </p:cxnSp>
      <p:cxnSp>
        <p:nvCxnSpPr>
          <p:cNvPr id="1598" name="Google Shape;1598;p55"/>
          <p:cNvCxnSpPr/>
          <p:nvPr/>
        </p:nvCxnSpPr>
        <p:spPr>
          <a:xfrm>
            <a:off x="3205163" y="2962275"/>
            <a:ext cx="619125" cy="0"/>
          </a:xfrm>
          <a:prstGeom prst="straightConnector1">
            <a:avLst/>
          </a:prstGeom>
          <a:noFill/>
          <a:ln cap="flat" cmpd="sng" w="9525">
            <a:solidFill>
              <a:srgbClr val="000000"/>
            </a:solidFill>
            <a:prstDash val="solid"/>
            <a:round/>
            <a:headEnd len="med" w="med" type="none"/>
            <a:tailEnd len="med" w="med" type="triangle"/>
          </a:ln>
        </p:spPr>
      </p:cxnSp>
      <p:cxnSp>
        <p:nvCxnSpPr>
          <p:cNvPr id="1599" name="Google Shape;1599;p55"/>
          <p:cNvCxnSpPr/>
          <p:nvPr/>
        </p:nvCxnSpPr>
        <p:spPr>
          <a:xfrm>
            <a:off x="685800" y="1752600"/>
            <a:ext cx="7356475" cy="0"/>
          </a:xfrm>
          <a:prstGeom prst="straightConnector1">
            <a:avLst/>
          </a:prstGeom>
          <a:noFill/>
          <a:ln cap="flat" cmpd="sng" w="9525">
            <a:solidFill>
              <a:srgbClr val="000000"/>
            </a:solidFill>
            <a:prstDash val="solid"/>
            <a:round/>
            <a:headEnd len="med" w="med" type="none"/>
            <a:tailEnd len="med" w="med" type="none"/>
          </a:ln>
        </p:spPr>
      </p:cxnSp>
      <p:cxnSp>
        <p:nvCxnSpPr>
          <p:cNvPr id="1600" name="Google Shape;1600;p55"/>
          <p:cNvCxnSpPr/>
          <p:nvPr/>
        </p:nvCxnSpPr>
        <p:spPr>
          <a:xfrm>
            <a:off x="533400" y="2971800"/>
            <a:ext cx="7585075" cy="0"/>
          </a:xfrm>
          <a:prstGeom prst="straightConnector1">
            <a:avLst/>
          </a:prstGeom>
          <a:noFill/>
          <a:ln cap="flat" cmpd="sng" w="9525">
            <a:solidFill>
              <a:srgbClr val="000000"/>
            </a:solidFill>
            <a:prstDash val="solid"/>
            <a:round/>
            <a:headEnd len="med" w="med" type="none"/>
            <a:tailEnd len="med" w="med" type="none"/>
          </a:ln>
        </p:spPr>
      </p:cxnSp>
      <p:cxnSp>
        <p:nvCxnSpPr>
          <p:cNvPr id="1601" name="Google Shape;1601;p55"/>
          <p:cNvCxnSpPr/>
          <p:nvPr/>
        </p:nvCxnSpPr>
        <p:spPr>
          <a:xfrm>
            <a:off x="533400" y="5486400"/>
            <a:ext cx="7585075" cy="0"/>
          </a:xfrm>
          <a:prstGeom prst="straightConnector1">
            <a:avLst/>
          </a:prstGeom>
          <a:noFill/>
          <a:ln cap="flat" cmpd="sng" w="9525">
            <a:solidFill>
              <a:srgbClr val="000000"/>
            </a:solidFill>
            <a:prstDash val="solid"/>
            <a:round/>
            <a:headEnd len="med" w="med" type="none"/>
            <a:tailEnd len="med" w="med" type="none"/>
          </a:ln>
        </p:spPr>
      </p:cxnSp>
      <p:sp>
        <p:nvSpPr>
          <p:cNvPr id="1602" name="Google Shape;1602;p55"/>
          <p:cNvSpPr txBox="1"/>
          <p:nvPr/>
        </p:nvSpPr>
        <p:spPr>
          <a:xfrm>
            <a:off x="8347075" y="1066800"/>
            <a:ext cx="873125" cy="4668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100"/>
              <a:buFont typeface="Arial"/>
              <a:buNone/>
            </a:pPr>
            <a:r>
              <a:t/>
            </a:r>
            <a:endParaRPr b="1" i="0" sz="1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Clr>
                <a:srgbClr val="0000FF"/>
              </a:buClr>
              <a:buSzPts val="2800"/>
              <a:buFont typeface="Calibri"/>
              <a:buNone/>
            </a:pPr>
            <a:r>
              <a:rPr b="1" i="0" lang="en-US" sz="2800" u="none" cap="none" strike="noStrike">
                <a:solidFill>
                  <a:srgbClr val="0000FF"/>
                </a:solidFill>
                <a:latin typeface="Calibri"/>
                <a:ea typeface="Calibri"/>
                <a:cs typeface="Calibri"/>
                <a:sym typeface="Calibri"/>
              </a:rPr>
              <a:t>x’[0]</a:t>
            </a:r>
            <a:endParaRPr/>
          </a:p>
          <a:p>
            <a:pPr indent="0" lvl="0" marL="0" marR="0" rtl="0" algn="l">
              <a:spcBef>
                <a:spcPts val="1000"/>
              </a:spcBef>
              <a:spcAft>
                <a:spcPts val="0"/>
              </a:spcAft>
              <a:buClr>
                <a:schemeClr val="dk1"/>
              </a:buClr>
              <a:buSzPts val="2800"/>
              <a:buFont typeface="Arial"/>
              <a:buNone/>
            </a:pPr>
            <a:r>
              <a:t/>
            </a:r>
            <a:endParaRPr b="1" i="0" sz="28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Clr>
                <a:srgbClr val="0000FF"/>
              </a:buClr>
              <a:buSzPts val="2800"/>
              <a:buFont typeface="Calibri"/>
              <a:buNone/>
            </a:pPr>
            <a:r>
              <a:rPr b="1" i="0" lang="en-US" sz="2800" u="none" cap="none" strike="noStrike">
                <a:solidFill>
                  <a:srgbClr val="0000FF"/>
                </a:solidFill>
                <a:latin typeface="Calibri"/>
                <a:ea typeface="Calibri"/>
                <a:cs typeface="Calibri"/>
                <a:sym typeface="Calibri"/>
              </a:rPr>
              <a:t>x’[1]</a:t>
            </a:r>
            <a:endParaRPr/>
          </a:p>
          <a:p>
            <a:pPr indent="0" lvl="0" marL="0" marR="0" rtl="0" algn="l">
              <a:spcBef>
                <a:spcPts val="1000"/>
              </a:spcBef>
              <a:spcAft>
                <a:spcPts val="0"/>
              </a:spcAft>
              <a:buClr>
                <a:schemeClr val="dk1"/>
              </a:buClr>
              <a:buSzPts val="4000"/>
              <a:buFont typeface="Arial"/>
              <a:buNone/>
            </a:pPr>
            <a:r>
              <a:t/>
            </a:r>
            <a:endParaRPr b="1" i="0" sz="40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Clr>
                <a:srgbClr val="0000FF"/>
              </a:buClr>
              <a:buSzPts val="2800"/>
              <a:buFont typeface="Calibri"/>
              <a:buNone/>
            </a:pPr>
            <a:r>
              <a:rPr b="1" i="0" lang="en-US" sz="2800" u="none" cap="none" strike="noStrike">
                <a:solidFill>
                  <a:srgbClr val="0000FF"/>
                </a:solidFill>
                <a:latin typeface="Calibri"/>
                <a:ea typeface="Calibri"/>
                <a:cs typeface="Calibri"/>
                <a:sym typeface="Calibri"/>
              </a:rPr>
              <a:t>x’[2]</a:t>
            </a:r>
            <a:endParaRPr/>
          </a:p>
          <a:p>
            <a:pPr indent="0" lvl="0" marL="0" marR="0" rtl="0" algn="l">
              <a:spcBef>
                <a:spcPts val="1000"/>
              </a:spcBef>
              <a:spcAft>
                <a:spcPts val="0"/>
              </a:spcAft>
              <a:buClr>
                <a:schemeClr val="dk1"/>
              </a:buClr>
              <a:buSzPts val="4000"/>
              <a:buFont typeface="Arial"/>
              <a:buNone/>
            </a:pPr>
            <a:r>
              <a:t/>
            </a:r>
            <a:endParaRPr b="1" i="0" sz="4000" u="none" cap="none" strike="noStrike">
              <a:solidFill>
                <a:srgbClr val="0000FF"/>
              </a:solidFill>
              <a:latin typeface="Times New Roman"/>
              <a:ea typeface="Times New Roman"/>
              <a:cs typeface="Times New Roman"/>
              <a:sym typeface="Times New Roman"/>
            </a:endParaRPr>
          </a:p>
          <a:p>
            <a:pPr indent="0" lvl="0" marL="0" marR="0" rtl="0" algn="l">
              <a:spcBef>
                <a:spcPts val="1000"/>
              </a:spcBef>
              <a:spcAft>
                <a:spcPts val="0"/>
              </a:spcAft>
              <a:buClr>
                <a:srgbClr val="0000FF"/>
              </a:buClr>
              <a:buSzPts val="2800"/>
              <a:buFont typeface="Calibri"/>
              <a:buNone/>
            </a:pPr>
            <a:r>
              <a:rPr b="1" i="0" lang="en-US" sz="2800" u="none" cap="none" strike="noStrike">
                <a:solidFill>
                  <a:srgbClr val="0000FF"/>
                </a:solidFill>
                <a:latin typeface="Calibri"/>
                <a:ea typeface="Calibri"/>
                <a:cs typeface="Calibri"/>
                <a:sym typeface="Calibri"/>
              </a:rPr>
              <a:t>x’[3]</a:t>
            </a:r>
            <a:endParaRPr/>
          </a:p>
          <a:p>
            <a:pPr indent="0" lvl="0" marL="0" marR="0" rtl="0" algn="l">
              <a:spcBef>
                <a:spcPts val="1000"/>
              </a:spcBef>
              <a:spcAft>
                <a:spcPts val="0"/>
              </a:spcAft>
              <a:buClr>
                <a:schemeClr val="dk1"/>
              </a:buClr>
              <a:buSzPts val="500"/>
              <a:buFont typeface="Arial"/>
              <a:buNone/>
            </a:pPr>
            <a:r>
              <a:t/>
            </a:r>
            <a:endParaRPr b="1" i="0" sz="500" u="none" cap="none" strike="noStrike">
              <a:solidFill>
                <a:srgbClr val="0000FF"/>
              </a:solidFill>
              <a:latin typeface="Times New Roman"/>
              <a:ea typeface="Times New Roman"/>
              <a:cs typeface="Times New Roman"/>
              <a:sym typeface="Times New Roman"/>
            </a:endParaRPr>
          </a:p>
        </p:txBody>
      </p:sp>
      <p:cxnSp>
        <p:nvCxnSpPr>
          <p:cNvPr id="1603" name="Google Shape;1603;p55"/>
          <p:cNvCxnSpPr/>
          <p:nvPr/>
        </p:nvCxnSpPr>
        <p:spPr>
          <a:xfrm>
            <a:off x="5124450" y="1752600"/>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1604" name="Google Shape;1604;p55"/>
          <p:cNvCxnSpPr/>
          <p:nvPr/>
        </p:nvCxnSpPr>
        <p:spPr>
          <a:xfrm flipH="1" rot="10800000">
            <a:off x="5200650" y="1754188"/>
            <a:ext cx="2208213" cy="2589212"/>
          </a:xfrm>
          <a:prstGeom prst="straightConnector1">
            <a:avLst/>
          </a:prstGeom>
          <a:noFill/>
          <a:ln cap="flat" cmpd="sng" w="38100">
            <a:solidFill>
              <a:srgbClr val="FF33CC"/>
            </a:solidFill>
            <a:prstDash val="solid"/>
            <a:round/>
            <a:headEnd len="med" w="med" type="none"/>
            <a:tailEnd len="med" w="med" type="none"/>
          </a:ln>
        </p:spPr>
      </p:cxnSp>
      <p:cxnSp>
        <p:nvCxnSpPr>
          <p:cNvPr id="1605" name="Google Shape;1605;p55"/>
          <p:cNvCxnSpPr/>
          <p:nvPr/>
        </p:nvCxnSpPr>
        <p:spPr>
          <a:xfrm flipH="1" rot="10800000">
            <a:off x="5200650" y="2917825"/>
            <a:ext cx="2214563" cy="2644775"/>
          </a:xfrm>
          <a:prstGeom prst="straightConnector1">
            <a:avLst/>
          </a:prstGeom>
          <a:noFill/>
          <a:ln cap="flat" cmpd="sng" w="38100">
            <a:solidFill>
              <a:srgbClr val="000099"/>
            </a:solidFill>
            <a:prstDash val="solid"/>
            <a:round/>
            <a:headEnd len="med" w="med" type="none"/>
            <a:tailEnd len="med" w="med" type="triangle"/>
          </a:ln>
        </p:spPr>
      </p:cxnSp>
      <p:cxnSp>
        <p:nvCxnSpPr>
          <p:cNvPr id="1606" name="Google Shape;1606;p55"/>
          <p:cNvCxnSpPr/>
          <p:nvPr/>
        </p:nvCxnSpPr>
        <p:spPr>
          <a:xfrm>
            <a:off x="5157788" y="2957513"/>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1607" name="Google Shape;1607;p55"/>
          <p:cNvCxnSpPr/>
          <p:nvPr/>
        </p:nvCxnSpPr>
        <p:spPr>
          <a:xfrm>
            <a:off x="5132388" y="1731963"/>
            <a:ext cx="2413000" cy="2611437"/>
          </a:xfrm>
          <a:prstGeom prst="straightConnector1">
            <a:avLst/>
          </a:prstGeom>
          <a:noFill/>
          <a:ln cap="flat" cmpd="sng" w="38100">
            <a:solidFill>
              <a:srgbClr val="FF33CC"/>
            </a:solidFill>
            <a:prstDash val="solid"/>
            <a:round/>
            <a:headEnd len="med" w="med" type="none"/>
            <a:tailEnd len="med" w="med" type="none"/>
          </a:ln>
        </p:spPr>
      </p:cxnSp>
      <p:cxnSp>
        <p:nvCxnSpPr>
          <p:cNvPr id="1608" name="Google Shape;1608;p55"/>
          <p:cNvCxnSpPr/>
          <p:nvPr/>
        </p:nvCxnSpPr>
        <p:spPr>
          <a:xfrm>
            <a:off x="5178425" y="4321175"/>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1609" name="Google Shape;1609;p55"/>
          <p:cNvCxnSpPr/>
          <p:nvPr/>
        </p:nvCxnSpPr>
        <p:spPr>
          <a:xfrm>
            <a:off x="5146675" y="2917825"/>
            <a:ext cx="2208213" cy="2563813"/>
          </a:xfrm>
          <a:prstGeom prst="straightConnector1">
            <a:avLst/>
          </a:prstGeom>
          <a:noFill/>
          <a:ln cap="flat" cmpd="sng" w="38100">
            <a:solidFill>
              <a:srgbClr val="000099"/>
            </a:solidFill>
            <a:prstDash val="solid"/>
            <a:round/>
            <a:headEnd len="med" w="med" type="none"/>
            <a:tailEnd len="med" w="med" type="none"/>
          </a:ln>
        </p:spPr>
      </p:cxnSp>
      <p:cxnSp>
        <p:nvCxnSpPr>
          <p:cNvPr id="1610" name="Google Shape;1610;p55"/>
          <p:cNvCxnSpPr/>
          <p:nvPr/>
        </p:nvCxnSpPr>
        <p:spPr>
          <a:xfrm>
            <a:off x="5157788" y="5530850"/>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1611" name="Google Shape;1611;p55"/>
          <p:cNvCxnSpPr/>
          <p:nvPr/>
        </p:nvCxnSpPr>
        <p:spPr>
          <a:xfrm flipH="1" rot="10800000">
            <a:off x="1717675" y="1752600"/>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1612" name="Google Shape;1612;p55"/>
          <p:cNvCxnSpPr/>
          <p:nvPr/>
        </p:nvCxnSpPr>
        <p:spPr>
          <a:xfrm>
            <a:off x="1565275" y="1752600"/>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1613" name="Google Shape;1613;p55"/>
          <p:cNvSpPr txBox="1"/>
          <p:nvPr/>
        </p:nvSpPr>
        <p:spPr>
          <a:xfrm>
            <a:off x="2017713" y="2971800"/>
            <a:ext cx="344487" cy="381000"/>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2400"/>
              <a:buFont typeface="Calibri"/>
              <a:buNone/>
            </a:pP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cxnSp>
        <p:nvCxnSpPr>
          <p:cNvPr id="1614" name="Google Shape;1614;p55"/>
          <p:cNvCxnSpPr/>
          <p:nvPr/>
        </p:nvCxnSpPr>
        <p:spPr>
          <a:xfrm flipH="1" rot="10800000">
            <a:off x="1790700" y="4283075"/>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1615" name="Google Shape;1615;p55"/>
          <p:cNvCxnSpPr/>
          <p:nvPr/>
        </p:nvCxnSpPr>
        <p:spPr>
          <a:xfrm>
            <a:off x="1638300" y="4283075"/>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1616" name="Google Shape;1616;p55"/>
          <p:cNvSpPr txBox="1"/>
          <p:nvPr/>
        </p:nvSpPr>
        <p:spPr>
          <a:xfrm>
            <a:off x="1981200" y="5562600"/>
            <a:ext cx="381000" cy="3048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rgbClr val="FF0000"/>
              </a:buClr>
              <a:buSzPts val="2400"/>
              <a:buFont typeface="Calibri"/>
              <a:buNone/>
            </a:pP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sp>
        <p:nvSpPr>
          <p:cNvPr id="1617" name="Google Shape;1617;p55"/>
          <p:cNvSpPr txBox="1"/>
          <p:nvPr/>
        </p:nvSpPr>
        <p:spPr>
          <a:xfrm>
            <a:off x="6813550" y="4343400"/>
            <a:ext cx="349250" cy="3048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1100"/>
              <a:buFont typeface="Calibri"/>
              <a:buNone/>
            </a:pPr>
            <a:r>
              <a:rPr b="0" i="0" lang="en-US" sz="1100" u="none" cap="none" strike="noStrike">
                <a:solidFill>
                  <a:srgbClr val="FF0000"/>
                </a:solidFill>
                <a:latin typeface="Calibri"/>
                <a:ea typeface="Calibri"/>
                <a:cs typeface="Calibri"/>
                <a:sym typeface="Calibri"/>
              </a:rPr>
              <a:t> </a:t>
            </a: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cxnSp>
        <p:nvCxnSpPr>
          <p:cNvPr id="1618" name="Google Shape;1618;p55"/>
          <p:cNvCxnSpPr/>
          <p:nvPr/>
        </p:nvCxnSpPr>
        <p:spPr>
          <a:xfrm>
            <a:off x="3925888" y="5502275"/>
            <a:ext cx="619125" cy="0"/>
          </a:xfrm>
          <a:prstGeom prst="straightConnector1">
            <a:avLst/>
          </a:prstGeom>
          <a:noFill/>
          <a:ln cap="flat" cmpd="sng" w="9525">
            <a:solidFill>
              <a:srgbClr val="000000"/>
            </a:solidFill>
            <a:prstDash val="solid"/>
            <a:round/>
            <a:headEnd len="med" w="med" type="none"/>
            <a:tailEnd len="med" w="med" type="triangle"/>
          </a:ln>
        </p:spPr>
      </p:cxnSp>
      <p:sp>
        <p:nvSpPr>
          <p:cNvPr id="1619" name="Google Shape;1619;p55"/>
          <p:cNvSpPr txBox="1"/>
          <p:nvPr/>
        </p:nvSpPr>
        <p:spPr>
          <a:xfrm>
            <a:off x="6702425" y="5595938"/>
            <a:ext cx="384175" cy="3476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1100"/>
              <a:buFont typeface="Calibri"/>
              <a:buNone/>
            </a:pPr>
            <a:r>
              <a:rPr b="0" i="0" lang="en-US" sz="1100" u="none" cap="none" strike="noStrike">
                <a:solidFill>
                  <a:srgbClr val="FF0000"/>
                </a:solidFill>
                <a:latin typeface="Calibri"/>
                <a:ea typeface="Calibri"/>
                <a:cs typeface="Calibri"/>
                <a:sym typeface="Calibri"/>
              </a:rPr>
              <a:t> </a:t>
            </a: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sp>
        <p:nvSpPr>
          <p:cNvPr id="1620" name="Google Shape;1620;p55"/>
          <p:cNvSpPr txBox="1"/>
          <p:nvPr/>
        </p:nvSpPr>
        <p:spPr>
          <a:xfrm>
            <a:off x="1130300" y="1495425"/>
            <a:ext cx="1651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1621" name="Google Shape;1621;p55"/>
          <p:cNvGrpSpPr/>
          <p:nvPr/>
        </p:nvGrpSpPr>
        <p:grpSpPr>
          <a:xfrm>
            <a:off x="946150" y="1219200"/>
            <a:ext cx="730250" cy="533400"/>
            <a:chOff x="946150" y="1219200"/>
            <a:chExt cx="730250" cy="533400"/>
          </a:xfrm>
        </p:grpSpPr>
        <p:sp>
          <p:nvSpPr>
            <p:cNvPr id="1622" name="Google Shape;1622;p55"/>
            <p:cNvSpPr/>
            <p:nvPr/>
          </p:nvSpPr>
          <p:spPr>
            <a:xfrm>
              <a:off x="946150" y="12192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23" name="Google Shape;1623;p55"/>
            <p:cNvSpPr txBox="1"/>
            <p:nvPr/>
          </p:nvSpPr>
          <p:spPr>
            <a:xfrm>
              <a:off x="958850" y="1219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66</a:t>
              </a:r>
              <a:endParaRPr/>
            </a:p>
          </p:txBody>
        </p:sp>
      </p:grpSp>
      <p:grpSp>
        <p:nvGrpSpPr>
          <p:cNvPr id="1624" name="Google Shape;1624;p55"/>
          <p:cNvGrpSpPr/>
          <p:nvPr/>
        </p:nvGrpSpPr>
        <p:grpSpPr>
          <a:xfrm>
            <a:off x="4191000" y="2362200"/>
            <a:ext cx="803275" cy="533400"/>
            <a:chOff x="4191000" y="2362200"/>
            <a:chExt cx="803275" cy="533400"/>
          </a:xfrm>
        </p:grpSpPr>
        <p:sp>
          <p:nvSpPr>
            <p:cNvPr id="1625" name="Google Shape;1625;p55"/>
            <p:cNvSpPr/>
            <p:nvPr/>
          </p:nvSpPr>
          <p:spPr>
            <a:xfrm>
              <a:off x="4284663" y="2362200"/>
              <a:ext cx="6731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26" name="Google Shape;1626;p55"/>
            <p:cNvSpPr txBox="1"/>
            <p:nvPr/>
          </p:nvSpPr>
          <p:spPr>
            <a:xfrm>
              <a:off x="4191000" y="2362200"/>
              <a:ext cx="803275"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68</a:t>
              </a:r>
              <a:endParaRPr/>
            </a:p>
          </p:txBody>
        </p:sp>
      </p:grpSp>
      <p:grpSp>
        <p:nvGrpSpPr>
          <p:cNvPr id="1627" name="Google Shape;1627;p55"/>
          <p:cNvGrpSpPr/>
          <p:nvPr/>
        </p:nvGrpSpPr>
        <p:grpSpPr>
          <a:xfrm>
            <a:off x="7299325" y="1143000"/>
            <a:ext cx="1082675" cy="533400"/>
            <a:chOff x="7299325" y="1143000"/>
            <a:chExt cx="1082675" cy="533400"/>
          </a:xfrm>
        </p:grpSpPr>
        <p:sp>
          <p:nvSpPr>
            <p:cNvPr id="1628" name="Google Shape;1628;p55"/>
            <p:cNvSpPr/>
            <p:nvPr/>
          </p:nvSpPr>
          <p:spPr>
            <a:xfrm>
              <a:off x="7299325" y="1143000"/>
              <a:ext cx="949325"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29" name="Google Shape;1629;p55"/>
            <p:cNvSpPr txBox="1"/>
            <p:nvPr/>
          </p:nvSpPr>
          <p:spPr>
            <a:xfrm>
              <a:off x="7348538" y="1143000"/>
              <a:ext cx="1033462"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  20</a:t>
              </a:r>
              <a:endParaRPr/>
            </a:p>
          </p:txBody>
        </p:sp>
      </p:grpSp>
      <p:sp>
        <p:nvSpPr>
          <p:cNvPr id="1630" name="Google Shape;1630;p55"/>
          <p:cNvSpPr txBox="1"/>
          <p:nvPr/>
        </p:nvSpPr>
        <p:spPr>
          <a:xfrm>
            <a:off x="3582988" y="51816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grpSp>
        <p:nvGrpSpPr>
          <p:cNvPr id="1631" name="Google Shape;1631;p55"/>
          <p:cNvGrpSpPr/>
          <p:nvPr/>
        </p:nvGrpSpPr>
        <p:grpSpPr>
          <a:xfrm>
            <a:off x="914400" y="2362200"/>
            <a:ext cx="736600" cy="538163"/>
            <a:chOff x="939997" y="2362200"/>
            <a:chExt cx="736403" cy="538163"/>
          </a:xfrm>
        </p:grpSpPr>
        <p:sp>
          <p:nvSpPr>
            <p:cNvPr id="1632" name="Google Shape;1632;p55"/>
            <p:cNvSpPr/>
            <p:nvPr/>
          </p:nvSpPr>
          <p:spPr>
            <a:xfrm>
              <a:off x="955868" y="2362200"/>
              <a:ext cx="720532"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33" name="Google Shape;1633;p55"/>
            <p:cNvSpPr txBox="1"/>
            <p:nvPr/>
          </p:nvSpPr>
          <p:spPr>
            <a:xfrm>
              <a:off x="939997" y="24384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-2</a:t>
              </a:r>
              <a:endParaRPr/>
            </a:p>
          </p:txBody>
        </p:sp>
      </p:grpSp>
      <p:grpSp>
        <p:nvGrpSpPr>
          <p:cNvPr id="1634" name="Google Shape;1634;p55"/>
          <p:cNvGrpSpPr/>
          <p:nvPr/>
        </p:nvGrpSpPr>
        <p:grpSpPr>
          <a:xfrm>
            <a:off x="762000" y="3657600"/>
            <a:ext cx="1143000" cy="638175"/>
            <a:chOff x="838200" y="3810000"/>
            <a:chExt cx="914400" cy="533400"/>
          </a:xfrm>
        </p:grpSpPr>
        <p:sp>
          <p:nvSpPr>
            <p:cNvPr id="1635" name="Google Shape;1635;p55"/>
            <p:cNvSpPr/>
            <p:nvPr/>
          </p:nvSpPr>
          <p:spPr>
            <a:xfrm>
              <a:off x="838200" y="3810000"/>
              <a:ext cx="857250"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36" name="Google Shape;1636;p55"/>
            <p:cNvSpPr txBox="1"/>
            <p:nvPr/>
          </p:nvSpPr>
          <p:spPr>
            <a:xfrm>
              <a:off x="838200" y="3881438"/>
              <a:ext cx="914400" cy="3861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-22+2j</a:t>
              </a:r>
              <a:endParaRPr/>
            </a:p>
          </p:txBody>
        </p:sp>
      </p:grpSp>
      <p:sp>
        <p:nvSpPr>
          <p:cNvPr id="1637" name="Google Shape;1637;p55"/>
          <p:cNvSpPr/>
          <p:nvPr/>
        </p:nvSpPr>
        <p:spPr>
          <a:xfrm>
            <a:off x="2816225" y="1203325"/>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38" name="Google Shape;1638;p55"/>
          <p:cNvSpPr/>
          <p:nvPr/>
        </p:nvSpPr>
        <p:spPr>
          <a:xfrm>
            <a:off x="2787650" y="23622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39" name="Google Shape;1639;p55"/>
          <p:cNvSpPr/>
          <p:nvPr/>
        </p:nvSpPr>
        <p:spPr>
          <a:xfrm>
            <a:off x="2784475" y="38100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40" name="Google Shape;1640;p55"/>
          <p:cNvSpPr/>
          <p:nvPr/>
        </p:nvSpPr>
        <p:spPr>
          <a:xfrm>
            <a:off x="2743200" y="49530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41" name="Google Shape;1641;p55"/>
          <p:cNvSpPr txBox="1"/>
          <p:nvPr/>
        </p:nvSpPr>
        <p:spPr>
          <a:xfrm>
            <a:off x="0" y="1143000"/>
            <a:ext cx="609600" cy="4668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X[0]</a:t>
            </a:r>
            <a:endParaRPr/>
          </a:p>
          <a:p>
            <a:pPr indent="0" lvl="0" marL="0" marR="0" rtl="0" algn="l">
              <a:spcBef>
                <a:spcPts val="1000"/>
              </a:spcBef>
              <a:spcAft>
                <a:spcPts val="0"/>
              </a:spcAft>
              <a:buNone/>
            </a:pPr>
            <a:r>
              <a:t/>
            </a:r>
            <a:endParaRPr b="1" i="0" sz="28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X[2]</a:t>
            </a:r>
            <a:endParaRPr/>
          </a:p>
          <a:p>
            <a:pPr indent="0" lvl="0" marL="0" marR="0" rtl="0" algn="l">
              <a:spcBef>
                <a:spcPts val="1000"/>
              </a:spcBef>
              <a:spcAft>
                <a:spcPts val="0"/>
              </a:spcAft>
              <a:buNone/>
            </a:pPr>
            <a:r>
              <a:t/>
            </a:r>
            <a:endParaRPr b="1" i="0" sz="40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X[1]</a:t>
            </a:r>
            <a:endParaRPr/>
          </a:p>
          <a:p>
            <a:pPr indent="0" lvl="0" marL="0" marR="0" rtl="0" algn="l">
              <a:spcBef>
                <a:spcPts val="1000"/>
              </a:spcBef>
              <a:spcAft>
                <a:spcPts val="0"/>
              </a:spcAft>
              <a:buNone/>
            </a:pPr>
            <a:r>
              <a:t/>
            </a:r>
            <a:endParaRPr b="1" i="0" sz="4000" u="none" cap="none" strike="noStrike">
              <a:solidFill>
                <a:srgbClr val="0000FF"/>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800" u="none" cap="none" strike="noStrike">
                <a:solidFill>
                  <a:srgbClr val="0000FF"/>
                </a:solidFill>
                <a:latin typeface="Calibri"/>
                <a:ea typeface="Calibri"/>
                <a:cs typeface="Calibri"/>
                <a:sym typeface="Calibri"/>
              </a:rPr>
              <a:t>X[3]</a:t>
            </a:r>
            <a:endParaRPr/>
          </a:p>
          <a:p>
            <a:pPr indent="0" lvl="0" marL="0" marR="0" rtl="0" algn="l">
              <a:spcBef>
                <a:spcPts val="1000"/>
              </a:spcBef>
              <a:spcAft>
                <a:spcPts val="0"/>
              </a:spcAft>
              <a:buNone/>
            </a:pPr>
            <a:r>
              <a:t/>
            </a:r>
            <a:endParaRPr b="1" i="0" sz="500" u="none" cap="none" strike="noStrike">
              <a:solidFill>
                <a:srgbClr val="0000FF"/>
              </a:solidFill>
              <a:latin typeface="Times New Roman"/>
              <a:ea typeface="Times New Roman"/>
              <a:cs typeface="Times New Roman"/>
              <a:sym typeface="Times New Roman"/>
            </a:endParaRPr>
          </a:p>
        </p:txBody>
      </p:sp>
      <p:sp>
        <p:nvSpPr>
          <p:cNvPr id="1642" name="Google Shape;1642;p55"/>
          <p:cNvSpPr txBox="1"/>
          <p:nvPr/>
        </p:nvSpPr>
        <p:spPr>
          <a:xfrm>
            <a:off x="2787650" y="2362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68</a:t>
            </a:r>
            <a:endParaRPr/>
          </a:p>
        </p:txBody>
      </p:sp>
      <p:sp>
        <p:nvSpPr>
          <p:cNvPr id="1643" name="Google Shape;1643;p55"/>
          <p:cNvSpPr txBox="1"/>
          <p:nvPr/>
        </p:nvSpPr>
        <p:spPr>
          <a:xfrm>
            <a:off x="2819400" y="1219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64</a:t>
            </a:r>
            <a:endParaRPr/>
          </a:p>
        </p:txBody>
      </p:sp>
      <p:sp>
        <p:nvSpPr>
          <p:cNvPr id="1644" name="Google Shape;1644;p55"/>
          <p:cNvSpPr txBox="1"/>
          <p:nvPr/>
        </p:nvSpPr>
        <p:spPr>
          <a:xfrm>
            <a:off x="2819400" y="38100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-44</a:t>
            </a:r>
            <a:endParaRPr/>
          </a:p>
        </p:txBody>
      </p:sp>
      <p:grpSp>
        <p:nvGrpSpPr>
          <p:cNvPr id="1645" name="Google Shape;1645;p55"/>
          <p:cNvGrpSpPr/>
          <p:nvPr/>
        </p:nvGrpSpPr>
        <p:grpSpPr>
          <a:xfrm>
            <a:off x="4206875" y="3729038"/>
            <a:ext cx="930275" cy="538162"/>
            <a:chOff x="4206875" y="3729037"/>
            <a:chExt cx="930275" cy="538163"/>
          </a:xfrm>
        </p:grpSpPr>
        <p:sp>
          <p:nvSpPr>
            <p:cNvPr id="1646" name="Google Shape;1646;p55"/>
            <p:cNvSpPr/>
            <p:nvPr/>
          </p:nvSpPr>
          <p:spPr>
            <a:xfrm>
              <a:off x="4384675" y="3733799"/>
              <a:ext cx="479425" cy="533401"/>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47" name="Google Shape;1647;p55"/>
            <p:cNvSpPr txBox="1"/>
            <p:nvPr/>
          </p:nvSpPr>
          <p:spPr>
            <a:xfrm>
              <a:off x="4460875" y="37290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grpSp>
          <p:nvGrpSpPr>
            <p:cNvPr id="1648" name="Google Shape;1648;p55"/>
            <p:cNvGrpSpPr/>
            <p:nvPr/>
          </p:nvGrpSpPr>
          <p:grpSpPr>
            <a:xfrm>
              <a:off x="4206875" y="3733799"/>
              <a:ext cx="838200" cy="533401"/>
              <a:chOff x="5050900" y="533399"/>
              <a:chExt cx="664101" cy="533401"/>
            </a:xfrm>
          </p:grpSpPr>
          <p:sp>
            <p:nvSpPr>
              <p:cNvPr id="1649" name="Google Shape;1649;p55"/>
              <p:cNvSpPr/>
              <p:nvPr/>
            </p:nvSpPr>
            <p:spPr>
              <a:xfrm>
                <a:off x="5181708" y="533399"/>
                <a:ext cx="533293" cy="533401"/>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50" name="Google Shape;1650;p55"/>
              <p:cNvSpPr txBox="1"/>
              <p:nvPr/>
            </p:nvSpPr>
            <p:spPr>
              <a:xfrm>
                <a:off x="5050900" y="533400"/>
                <a:ext cx="6641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endParaRPr/>
              </a:p>
            </p:txBody>
          </p:sp>
        </p:grpSp>
        <p:sp>
          <p:nvSpPr>
            <p:cNvPr id="1651" name="Google Shape;1651;p55"/>
            <p:cNvSpPr txBox="1"/>
            <p:nvPr/>
          </p:nvSpPr>
          <p:spPr>
            <a:xfrm>
              <a:off x="4419600" y="3729037"/>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-44</a:t>
              </a:r>
              <a:endParaRPr/>
            </a:p>
          </p:txBody>
        </p:sp>
      </p:grpSp>
      <p:pic>
        <p:nvPicPr>
          <p:cNvPr id="1652" name="Google Shape;1652;p55"/>
          <p:cNvPicPr preferRelativeResize="0"/>
          <p:nvPr/>
        </p:nvPicPr>
        <p:blipFill rotWithShape="1">
          <a:blip r:embed="rId3">
            <a:alphaModFix/>
          </a:blip>
          <a:srcRect b="0" l="0" r="0" t="0"/>
          <a:stretch/>
        </p:blipFill>
        <p:spPr>
          <a:xfrm>
            <a:off x="3810000" y="5321300"/>
            <a:ext cx="152400" cy="317500"/>
          </a:xfrm>
          <a:prstGeom prst="rect">
            <a:avLst/>
          </a:prstGeom>
          <a:noFill/>
          <a:ln>
            <a:noFill/>
          </a:ln>
        </p:spPr>
      </p:pic>
      <p:sp>
        <p:nvSpPr>
          <p:cNvPr id="1653" name="Google Shape;1653;p55"/>
          <p:cNvSpPr txBox="1"/>
          <p:nvPr/>
        </p:nvSpPr>
        <p:spPr>
          <a:xfrm>
            <a:off x="2667000" y="4953000"/>
            <a:ext cx="7937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4j</a:t>
            </a:r>
            <a:endParaRPr/>
          </a:p>
        </p:txBody>
      </p:sp>
      <p:grpSp>
        <p:nvGrpSpPr>
          <p:cNvPr id="1654" name="Google Shape;1654;p55"/>
          <p:cNvGrpSpPr/>
          <p:nvPr/>
        </p:nvGrpSpPr>
        <p:grpSpPr>
          <a:xfrm>
            <a:off x="4267200" y="1219200"/>
            <a:ext cx="727075" cy="533400"/>
            <a:chOff x="4267200" y="1219200"/>
            <a:chExt cx="727075" cy="533400"/>
          </a:xfrm>
        </p:grpSpPr>
        <p:sp>
          <p:nvSpPr>
            <p:cNvPr id="1655" name="Google Shape;1655;p55"/>
            <p:cNvSpPr/>
            <p:nvPr/>
          </p:nvSpPr>
          <p:spPr>
            <a:xfrm>
              <a:off x="4298950" y="1223963"/>
              <a:ext cx="630238" cy="528637"/>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56" name="Google Shape;1656;p55"/>
            <p:cNvSpPr txBox="1"/>
            <p:nvPr/>
          </p:nvSpPr>
          <p:spPr>
            <a:xfrm>
              <a:off x="4267200" y="1219200"/>
              <a:ext cx="7270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64</a:t>
              </a:r>
              <a:endParaRPr/>
            </a:p>
          </p:txBody>
        </p:sp>
      </p:grpSp>
      <p:grpSp>
        <p:nvGrpSpPr>
          <p:cNvPr id="1657" name="Google Shape;1657;p55"/>
          <p:cNvGrpSpPr/>
          <p:nvPr/>
        </p:nvGrpSpPr>
        <p:grpSpPr>
          <a:xfrm>
            <a:off x="4378325" y="4953000"/>
            <a:ext cx="803275" cy="533400"/>
            <a:chOff x="4378325" y="4953000"/>
            <a:chExt cx="803275" cy="533400"/>
          </a:xfrm>
        </p:grpSpPr>
        <p:sp>
          <p:nvSpPr>
            <p:cNvPr id="1658" name="Google Shape;1658;p55"/>
            <p:cNvSpPr/>
            <p:nvPr/>
          </p:nvSpPr>
          <p:spPr>
            <a:xfrm>
              <a:off x="4416425" y="4953000"/>
              <a:ext cx="6731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59" name="Google Shape;1659;p55"/>
            <p:cNvSpPr txBox="1"/>
            <p:nvPr/>
          </p:nvSpPr>
          <p:spPr>
            <a:xfrm>
              <a:off x="4378325" y="4953000"/>
              <a:ext cx="80327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 -</a:t>
              </a:r>
              <a:r>
                <a:rPr b="0" i="0" lang="en-US" sz="2400" u="none" cap="none" strike="noStrike">
                  <a:solidFill>
                    <a:schemeClr val="dk1"/>
                  </a:solidFill>
                  <a:latin typeface="Arial"/>
                  <a:ea typeface="Arial"/>
                  <a:cs typeface="Arial"/>
                  <a:sym typeface="Arial"/>
                </a:rPr>
                <a:t>4</a:t>
              </a:r>
              <a:endParaRPr b="1" i="0" sz="2400" u="none" cap="none" strike="noStrike">
                <a:solidFill>
                  <a:schemeClr val="dk1"/>
                </a:solidFill>
                <a:latin typeface="Arial"/>
                <a:ea typeface="Arial"/>
                <a:cs typeface="Arial"/>
                <a:sym typeface="Arial"/>
              </a:endParaRPr>
            </a:p>
          </p:txBody>
        </p:sp>
      </p:grpSp>
      <p:grpSp>
        <p:nvGrpSpPr>
          <p:cNvPr id="1660" name="Google Shape;1660;p55"/>
          <p:cNvGrpSpPr/>
          <p:nvPr/>
        </p:nvGrpSpPr>
        <p:grpSpPr>
          <a:xfrm>
            <a:off x="7315200" y="3733800"/>
            <a:ext cx="1033463" cy="533400"/>
            <a:chOff x="7315200" y="3733800"/>
            <a:chExt cx="1033462" cy="533400"/>
          </a:xfrm>
        </p:grpSpPr>
        <p:sp>
          <p:nvSpPr>
            <p:cNvPr id="1661" name="Google Shape;1661;p55"/>
            <p:cNvSpPr/>
            <p:nvPr/>
          </p:nvSpPr>
          <p:spPr>
            <a:xfrm>
              <a:off x="7356475" y="3733800"/>
              <a:ext cx="873124"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62" name="Google Shape;1662;p55"/>
            <p:cNvSpPr txBox="1"/>
            <p:nvPr/>
          </p:nvSpPr>
          <p:spPr>
            <a:xfrm>
              <a:off x="7315200" y="3733800"/>
              <a:ext cx="1033462"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108</a:t>
              </a:r>
              <a:endParaRPr/>
            </a:p>
          </p:txBody>
        </p:sp>
      </p:grpSp>
      <p:grpSp>
        <p:nvGrpSpPr>
          <p:cNvPr id="1663" name="Google Shape;1663;p55"/>
          <p:cNvGrpSpPr/>
          <p:nvPr/>
        </p:nvGrpSpPr>
        <p:grpSpPr>
          <a:xfrm>
            <a:off x="7315200" y="2357438"/>
            <a:ext cx="1033463" cy="538162"/>
            <a:chOff x="7315200" y="2357438"/>
            <a:chExt cx="1033463" cy="538162"/>
          </a:xfrm>
        </p:grpSpPr>
        <p:sp>
          <p:nvSpPr>
            <p:cNvPr id="1664" name="Google Shape;1664;p55"/>
            <p:cNvSpPr/>
            <p:nvPr/>
          </p:nvSpPr>
          <p:spPr>
            <a:xfrm>
              <a:off x="7315200" y="2362200"/>
              <a:ext cx="8382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65" name="Google Shape;1665;p55"/>
            <p:cNvSpPr txBox="1"/>
            <p:nvPr/>
          </p:nvSpPr>
          <p:spPr>
            <a:xfrm>
              <a:off x="7315200" y="2357438"/>
              <a:ext cx="1033463"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64</a:t>
              </a:r>
              <a:endParaRPr/>
            </a:p>
          </p:txBody>
        </p:sp>
      </p:grpSp>
      <p:grpSp>
        <p:nvGrpSpPr>
          <p:cNvPr id="1666" name="Google Shape;1666;p55"/>
          <p:cNvGrpSpPr/>
          <p:nvPr/>
        </p:nvGrpSpPr>
        <p:grpSpPr>
          <a:xfrm>
            <a:off x="7391400" y="4876800"/>
            <a:ext cx="1033463" cy="533400"/>
            <a:chOff x="7391400" y="5943600"/>
            <a:chExt cx="1033463" cy="533400"/>
          </a:xfrm>
        </p:grpSpPr>
        <p:sp>
          <p:nvSpPr>
            <p:cNvPr id="1667" name="Google Shape;1667;p55"/>
            <p:cNvSpPr/>
            <p:nvPr/>
          </p:nvSpPr>
          <p:spPr>
            <a:xfrm>
              <a:off x="7391400" y="5943600"/>
              <a:ext cx="8382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68" name="Google Shape;1668;p55"/>
            <p:cNvSpPr txBox="1"/>
            <p:nvPr/>
          </p:nvSpPr>
          <p:spPr>
            <a:xfrm>
              <a:off x="7391400" y="5943600"/>
              <a:ext cx="1033463"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72</a:t>
              </a:r>
              <a:endParaRPr/>
            </a:p>
          </p:txBody>
        </p:sp>
      </p:grpSp>
      <p:grpSp>
        <p:nvGrpSpPr>
          <p:cNvPr id="1669" name="Google Shape;1669;p55"/>
          <p:cNvGrpSpPr/>
          <p:nvPr/>
        </p:nvGrpSpPr>
        <p:grpSpPr>
          <a:xfrm>
            <a:off x="0" y="6365875"/>
            <a:ext cx="9144000" cy="568325"/>
            <a:chOff x="0" y="6324600"/>
            <a:chExt cx="9144000" cy="568325"/>
          </a:xfrm>
        </p:grpSpPr>
        <p:sp>
          <p:nvSpPr>
            <p:cNvPr id="1670" name="Google Shape;1670;p55"/>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671" name="Google Shape;1671;p55"/>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grpSp>
        <p:nvGrpSpPr>
          <p:cNvPr id="1672" name="Google Shape;1672;p55"/>
          <p:cNvGrpSpPr/>
          <p:nvPr/>
        </p:nvGrpSpPr>
        <p:grpSpPr>
          <a:xfrm>
            <a:off x="762000" y="4848225"/>
            <a:ext cx="1143000" cy="638175"/>
            <a:chOff x="838200" y="3810000"/>
            <a:chExt cx="914400" cy="533400"/>
          </a:xfrm>
        </p:grpSpPr>
        <p:sp>
          <p:nvSpPr>
            <p:cNvPr id="1673" name="Google Shape;1673;p55"/>
            <p:cNvSpPr/>
            <p:nvPr/>
          </p:nvSpPr>
          <p:spPr>
            <a:xfrm>
              <a:off x="838200" y="3810000"/>
              <a:ext cx="857250"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674" name="Google Shape;1674;p55"/>
            <p:cNvSpPr txBox="1"/>
            <p:nvPr/>
          </p:nvSpPr>
          <p:spPr>
            <a:xfrm>
              <a:off x="838200" y="3881438"/>
              <a:ext cx="914400" cy="3861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-22-2j</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1680" name="Google Shape;1680;p56"/>
          <p:cNvSpPr/>
          <p:nvPr/>
        </p:nvSpPr>
        <p:spPr>
          <a:xfrm>
            <a:off x="152400" y="1524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Find x[n]</a:t>
            </a:r>
            <a:endParaRPr/>
          </a:p>
        </p:txBody>
      </p:sp>
      <p:sp>
        <p:nvSpPr>
          <p:cNvPr id="1681" name="Google Shape;1681;p56"/>
          <p:cNvSpPr txBox="1"/>
          <p:nvPr/>
        </p:nvSpPr>
        <p:spPr>
          <a:xfrm>
            <a:off x="762000" y="838200"/>
            <a:ext cx="5638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Arial"/>
                <a:ea typeface="Arial"/>
                <a:cs typeface="Arial"/>
                <a:sym typeface="Arial"/>
              </a:rPr>
              <a:t>By IFFT :</a:t>
            </a:r>
            <a:endParaRPr b="1" i="0" sz="3200" u="none" cap="none" strike="noStrike">
              <a:solidFill>
                <a:srgbClr val="000099"/>
              </a:solidFill>
              <a:latin typeface="Arial"/>
              <a:ea typeface="Arial"/>
              <a:cs typeface="Arial"/>
              <a:sym typeface="Arial"/>
            </a:endParaRPr>
          </a:p>
        </p:txBody>
      </p:sp>
      <p:grpSp>
        <p:nvGrpSpPr>
          <p:cNvPr id="1682" name="Google Shape;1682;p56"/>
          <p:cNvGrpSpPr/>
          <p:nvPr/>
        </p:nvGrpSpPr>
        <p:grpSpPr>
          <a:xfrm>
            <a:off x="2971800" y="3781425"/>
            <a:ext cx="4800600" cy="2162175"/>
            <a:chOff x="1201271" y="3657600"/>
            <a:chExt cx="3361765" cy="2161560"/>
          </a:xfrm>
        </p:grpSpPr>
        <p:sp>
          <p:nvSpPr>
            <p:cNvPr id="1683" name="Google Shape;1683;p56"/>
            <p:cNvSpPr/>
            <p:nvPr/>
          </p:nvSpPr>
          <p:spPr>
            <a:xfrm>
              <a:off x="2658036" y="3765084"/>
              <a:ext cx="19050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5    n=0</a:t>
              </a:r>
              <a:endParaRPr b="0" i="0" sz="2800" u="none" cap="none" strike="noStrike">
                <a:solidFill>
                  <a:schemeClr val="dk1"/>
                </a:solidFill>
                <a:latin typeface="Arial"/>
                <a:ea typeface="Arial"/>
                <a:cs typeface="Arial"/>
                <a:sym typeface="Arial"/>
              </a:endParaRPr>
            </a:p>
          </p:txBody>
        </p:sp>
        <p:grpSp>
          <p:nvGrpSpPr>
            <p:cNvPr id="1684" name="Google Shape;1684;p56"/>
            <p:cNvGrpSpPr/>
            <p:nvPr/>
          </p:nvGrpSpPr>
          <p:grpSpPr>
            <a:xfrm>
              <a:off x="1201271" y="3657600"/>
              <a:ext cx="3148320" cy="2161560"/>
              <a:chOff x="1201271" y="3629640"/>
              <a:chExt cx="3148320" cy="2161560"/>
            </a:xfrm>
          </p:grpSpPr>
          <p:sp>
            <p:nvSpPr>
              <p:cNvPr id="1685" name="Google Shape;1685;p56"/>
              <p:cNvSpPr/>
              <p:nvPr/>
            </p:nvSpPr>
            <p:spPr>
              <a:xfrm>
                <a:off x="2438588" y="4001009"/>
                <a:ext cx="152302" cy="1790191"/>
              </a:xfrm>
              <a:prstGeom prst="leftBracket">
                <a:avLst>
                  <a:gd fmla="val 8326"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686" name="Google Shape;1686;p56"/>
              <p:cNvSpPr/>
              <p:nvPr/>
            </p:nvSpPr>
            <p:spPr>
              <a:xfrm flipH="1">
                <a:off x="4024975" y="4001009"/>
                <a:ext cx="152303" cy="1752101"/>
              </a:xfrm>
              <a:prstGeom prst="leftBracket">
                <a:avLst>
                  <a:gd fmla="val 8308"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687" name="Google Shape;1687;p56"/>
              <p:cNvSpPr/>
              <p:nvPr/>
            </p:nvSpPr>
            <p:spPr>
              <a:xfrm>
                <a:off x="2438400" y="41740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16</a:t>
                </a:r>
                <a:endParaRPr b="0" i="0" sz="2800" u="none" cap="none" strike="noStrike">
                  <a:solidFill>
                    <a:schemeClr val="dk1"/>
                  </a:solidFill>
                  <a:latin typeface="Arial"/>
                  <a:ea typeface="Arial"/>
                  <a:cs typeface="Arial"/>
                  <a:sym typeface="Arial"/>
                </a:endParaRPr>
              </a:p>
            </p:txBody>
          </p:sp>
          <p:sp>
            <p:nvSpPr>
              <p:cNvPr id="1688" name="Google Shape;1688;p56"/>
              <p:cNvSpPr/>
              <p:nvPr/>
            </p:nvSpPr>
            <p:spPr>
              <a:xfrm>
                <a:off x="2438400" y="46312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27</a:t>
                </a:r>
                <a:endParaRPr b="0" i="0" sz="2800" u="none" cap="none" strike="noStrike">
                  <a:solidFill>
                    <a:schemeClr val="dk1"/>
                  </a:solidFill>
                  <a:latin typeface="Arial"/>
                  <a:ea typeface="Arial"/>
                  <a:cs typeface="Arial"/>
                  <a:sym typeface="Arial"/>
                </a:endParaRPr>
              </a:p>
            </p:txBody>
          </p:sp>
          <p:sp>
            <p:nvSpPr>
              <p:cNvPr id="1689" name="Google Shape;1689;p56"/>
              <p:cNvSpPr/>
              <p:nvPr/>
            </p:nvSpPr>
            <p:spPr>
              <a:xfrm>
                <a:off x="2596991" y="50503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18</a:t>
                </a:r>
                <a:endParaRPr b="0" i="0" sz="2800" u="none" cap="none" strike="noStrike">
                  <a:solidFill>
                    <a:schemeClr val="dk1"/>
                  </a:solidFill>
                  <a:latin typeface="Arial"/>
                  <a:ea typeface="Arial"/>
                  <a:cs typeface="Arial"/>
                  <a:sym typeface="Arial"/>
                </a:endParaRPr>
              </a:p>
            </p:txBody>
          </p:sp>
          <p:sp>
            <p:nvSpPr>
              <p:cNvPr id="1690" name="Google Shape;1690;p56"/>
              <p:cNvSpPr/>
              <p:nvPr/>
            </p:nvSpPr>
            <p:spPr>
              <a:xfrm>
                <a:off x="1201271" y="3629640"/>
                <a:ext cx="1237130" cy="78996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x[n] =</a:t>
                </a:r>
                <a:endParaRPr b="0" i="0" sz="3600" u="none" cap="none" strike="noStrike">
                  <a:solidFill>
                    <a:schemeClr val="dk1"/>
                  </a:solidFill>
                  <a:latin typeface="Arial"/>
                  <a:ea typeface="Arial"/>
                  <a:cs typeface="Arial"/>
                  <a:sym typeface="Arial"/>
                </a:endParaRPr>
              </a:p>
            </p:txBody>
          </p:sp>
        </p:grpSp>
      </p:grpSp>
      <p:sp>
        <p:nvSpPr>
          <p:cNvPr id="1691" name="Google Shape;1691;p56"/>
          <p:cNvSpPr/>
          <p:nvPr/>
        </p:nvSpPr>
        <p:spPr>
          <a:xfrm>
            <a:off x="2971800" y="1638300"/>
            <a:ext cx="1766888"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x[n] =</a:t>
            </a:r>
            <a:endParaRPr b="0" i="0" sz="3600" u="none" cap="none" strike="noStrike">
              <a:solidFill>
                <a:schemeClr val="dk1"/>
              </a:solidFill>
              <a:latin typeface="Arial"/>
              <a:ea typeface="Arial"/>
              <a:cs typeface="Arial"/>
              <a:sym typeface="Arial"/>
            </a:endParaRPr>
          </a:p>
        </p:txBody>
      </p:sp>
      <p:sp>
        <p:nvSpPr>
          <p:cNvPr id="1692" name="Google Shape;1692;p56"/>
          <p:cNvSpPr/>
          <p:nvPr/>
        </p:nvSpPr>
        <p:spPr>
          <a:xfrm>
            <a:off x="2971800" y="609600"/>
            <a:ext cx="1766888"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x[n] =</a:t>
            </a:r>
            <a:endParaRPr b="0" i="0" sz="3600" u="none" cap="none" strike="noStrike">
              <a:solidFill>
                <a:schemeClr val="dk1"/>
              </a:solidFill>
              <a:latin typeface="Arial"/>
              <a:ea typeface="Arial"/>
              <a:cs typeface="Arial"/>
              <a:sym typeface="Arial"/>
            </a:endParaRPr>
          </a:p>
        </p:txBody>
      </p:sp>
      <p:grpSp>
        <p:nvGrpSpPr>
          <p:cNvPr id="1693" name="Google Shape;1693;p56"/>
          <p:cNvGrpSpPr/>
          <p:nvPr/>
        </p:nvGrpSpPr>
        <p:grpSpPr>
          <a:xfrm>
            <a:off x="0" y="6324600"/>
            <a:ext cx="9144000" cy="568325"/>
            <a:chOff x="0" y="6324600"/>
            <a:chExt cx="9144000" cy="568325"/>
          </a:xfrm>
        </p:grpSpPr>
        <p:sp>
          <p:nvSpPr>
            <p:cNvPr id="1694" name="Google Shape;1694;p56"/>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695" name="Google Shape;1695;p56"/>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696" name="Google Shape;1696;p56"/>
          <p:cNvSpPr txBox="1"/>
          <p:nvPr/>
        </p:nvSpPr>
        <p:spPr>
          <a:xfrm>
            <a:off x="4953000" y="685800"/>
            <a:ext cx="873125" cy="838200"/>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100"/>
              <a:buFont typeface="Arial"/>
              <a:buNone/>
            </a:pPr>
            <a:r>
              <a:t/>
            </a:r>
            <a:endParaRPr b="1" i="0" sz="1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Clr>
                <a:srgbClr val="0000FF"/>
              </a:buClr>
              <a:buSzPts val="2800"/>
              <a:buFont typeface="Calibri"/>
              <a:buNone/>
            </a:pPr>
            <a:r>
              <a:rPr b="1" i="0" lang="en-US" sz="2800" u="none" cap="none" strike="noStrike">
                <a:solidFill>
                  <a:srgbClr val="0000FF"/>
                </a:solidFill>
                <a:latin typeface="Calibri"/>
                <a:ea typeface="Calibri"/>
                <a:cs typeface="Calibri"/>
                <a:sym typeface="Calibri"/>
              </a:rPr>
              <a:t>x’[n]</a:t>
            </a:r>
            <a:endParaRPr/>
          </a:p>
          <a:p>
            <a:pPr indent="0" lvl="0" marL="0" marR="0" rtl="0" algn="l">
              <a:spcBef>
                <a:spcPts val="1000"/>
              </a:spcBef>
              <a:spcAft>
                <a:spcPts val="0"/>
              </a:spcAft>
              <a:buClr>
                <a:schemeClr val="dk1"/>
              </a:buClr>
              <a:buSzPts val="2800"/>
              <a:buFont typeface="Arial"/>
              <a:buNone/>
            </a:pPr>
            <a:r>
              <a:t/>
            </a:r>
            <a:endParaRPr b="1" i="0" sz="2800" u="none" cap="none" strike="noStrike">
              <a:solidFill>
                <a:srgbClr val="0000FF"/>
              </a:solidFill>
              <a:latin typeface="Calibri"/>
              <a:ea typeface="Calibri"/>
              <a:cs typeface="Calibri"/>
              <a:sym typeface="Calibri"/>
            </a:endParaRPr>
          </a:p>
          <a:p>
            <a:pPr indent="0" lvl="0" marL="0" marR="0" rtl="0" algn="l">
              <a:spcBef>
                <a:spcPts val="1000"/>
              </a:spcBef>
              <a:spcAft>
                <a:spcPts val="0"/>
              </a:spcAft>
              <a:buClr>
                <a:schemeClr val="dk1"/>
              </a:buClr>
              <a:buSzPts val="500"/>
              <a:buFont typeface="Arial"/>
              <a:buNone/>
            </a:pPr>
            <a:r>
              <a:t/>
            </a:r>
            <a:endParaRPr b="1" i="0" sz="500" u="none" cap="none" strike="noStrike">
              <a:solidFill>
                <a:srgbClr val="0000FF"/>
              </a:solidFill>
              <a:latin typeface="Times New Roman"/>
              <a:ea typeface="Times New Roman"/>
              <a:cs typeface="Times New Roman"/>
              <a:sym typeface="Times New Roman"/>
            </a:endParaRPr>
          </a:p>
        </p:txBody>
      </p:sp>
      <p:pic>
        <p:nvPicPr>
          <p:cNvPr id="1697" name="Google Shape;1697;p56"/>
          <p:cNvPicPr preferRelativeResize="0"/>
          <p:nvPr/>
        </p:nvPicPr>
        <p:blipFill rotWithShape="1">
          <a:blip r:embed="rId3">
            <a:alphaModFix/>
          </a:blip>
          <a:srcRect b="0" l="0" r="0" t="0"/>
          <a:stretch/>
        </p:blipFill>
        <p:spPr>
          <a:xfrm>
            <a:off x="4381500" y="1752600"/>
            <a:ext cx="3314700" cy="2070100"/>
          </a:xfrm>
          <a:prstGeom prst="rect">
            <a:avLst/>
          </a:prstGeom>
          <a:noFill/>
          <a:ln>
            <a:noFill/>
          </a:ln>
        </p:spPr>
      </p:pic>
      <p:pic>
        <p:nvPicPr>
          <p:cNvPr id="1698" name="Google Shape;1698;p56"/>
          <p:cNvPicPr preferRelativeResize="0"/>
          <p:nvPr/>
        </p:nvPicPr>
        <p:blipFill rotWithShape="1">
          <a:blip r:embed="rId4">
            <a:alphaModFix/>
          </a:blip>
          <a:srcRect b="0" l="0" r="0" t="0"/>
          <a:stretch/>
        </p:blipFill>
        <p:spPr>
          <a:xfrm>
            <a:off x="4343400" y="838200"/>
            <a:ext cx="495300" cy="71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57"/>
          <p:cNvSpPr txBox="1"/>
          <p:nvPr>
            <p:ph type="title"/>
          </p:nvPr>
        </p:nvSpPr>
        <p:spPr>
          <a:xfrm>
            <a:off x="304800" y="533400"/>
            <a:ext cx="8839200" cy="2773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t>Ex :  Let  x[n] = {1, 2, 3, 4}   </a:t>
            </a:r>
            <a:br>
              <a:rPr b="1" lang="en-US" sz="3200"/>
            </a:br>
            <a:r>
              <a:rPr b="1" lang="en-US" sz="3200"/>
              <a:t>	</a:t>
            </a:r>
            <a:br>
              <a:rPr b="1" lang="en-US" sz="3200"/>
            </a:br>
            <a:r>
              <a:rPr b="1" lang="en-US" sz="3200"/>
              <a:t>(a)   Find X[k] using DIT-FFT.</a:t>
            </a:r>
            <a:br>
              <a:rPr b="1" lang="en-US" sz="3200"/>
            </a:br>
            <a:r>
              <a:rPr b="1" lang="en-US" sz="3200"/>
              <a:t>(b)   Let   p[n]  =  { 1,  0,  2,  0,  3,  0,  4, 0  }.     </a:t>
            </a:r>
            <a:br>
              <a:rPr b="1" lang="en-US" sz="3200"/>
            </a:br>
            <a:r>
              <a:rPr b="1" lang="en-US" sz="3200"/>
              <a:t>        Find P[k] using X[k].</a:t>
            </a:r>
            <a:br>
              <a:rPr b="1" lang="en-US" sz="3200"/>
            </a:br>
            <a:endParaRPr b="1" sz="3200"/>
          </a:p>
        </p:txBody>
      </p:sp>
      <p:sp>
        <p:nvSpPr>
          <p:cNvPr id="1704" name="Google Shape;1704;p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1705" name="Google Shape;1705;p57"/>
          <p:cNvGrpSpPr/>
          <p:nvPr/>
        </p:nvGrpSpPr>
        <p:grpSpPr>
          <a:xfrm>
            <a:off x="0" y="6324600"/>
            <a:ext cx="9144000" cy="568325"/>
            <a:chOff x="0" y="6324600"/>
            <a:chExt cx="9144000" cy="568325"/>
          </a:xfrm>
        </p:grpSpPr>
        <p:sp>
          <p:nvSpPr>
            <p:cNvPr id="1706" name="Google Shape;1706;p57"/>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707" name="Google Shape;1707;p57"/>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708" name="Google Shape;1708;p57"/>
          <p:cNvSpPr/>
          <p:nvPr/>
        </p:nvSpPr>
        <p:spPr>
          <a:xfrm>
            <a:off x="304800" y="3200400"/>
            <a:ext cx="8610600"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Solution : (a) To finds X[k] using DITFFT</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58"/>
          <p:cNvSpPr/>
          <p:nvPr/>
        </p:nvSpPr>
        <p:spPr>
          <a:xfrm>
            <a:off x="7620000" y="4953000"/>
            <a:ext cx="7620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14" name="Google Shape;1714;p58"/>
          <p:cNvSpPr/>
          <p:nvPr/>
        </p:nvSpPr>
        <p:spPr>
          <a:xfrm>
            <a:off x="7543800" y="2362200"/>
            <a:ext cx="7620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15" name="Google Shape;1715;p58"/>
          <p:cNvSpPr/>
          <p:nvPr/>
        </p:nvSpPr>
        <p:spPr>
          <a:xfrm>
            <a:off x="4267200" y="4953000"/>
            <a:ext cx="5334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16" name="Google Shape;1716;p58"/>
          <p:cNvSpPr/>
          <p:nvPr/>
        </p:nvSpPr>
        <p:spPr>
          <a:xfrm>
            <a:off x="4191000" y="2362200"/>
            <a:ext cx="5334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17" name="Google Shape;1717;p58"/>
          <p:cNvSpPr/>
          <p:nvPr/>
        </p:nvSpPr>
        <p:spPr>
          <a:xfrm>
            <a:off x="7543800" y="3733800"/>
            <a:ext cx="7620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18" name="Google Shape;1718;p58"/>
          <p:cNvSpPr/>
          <p:nvPr/>
        </p:nvSpPr>
        <p:spPr>
          <a:xfrm>
            <a:off x="7543800" y="1219200"/>
            <a:ext cx="7620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19" name="Google Shape;1719;p58"/>
          <p:cNvSpPr/>
          <p:nvPr/>
        </p:nvSpPr>
        <p:spPr>
          <a:xfrm>
            <a:off x="7543800" y="12192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20" name="Google Shape;1720;p58"/>
          <p:cNvSpPr txBox="1"/>
          <p:nvPr/>
        </p:nvSpPr>
        <p:spPr>
          <a:xfrm>
            <a:off x="0" y="3810000"/>
            <a:ext cx="838200" cy="1981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a:t>
            </a:r>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21" name="Google Shape;1721;p58"/>
          <p:cNvSpPr txBox="1"/>
          <p:nvPr/>
        </p:nvSpPr>
        <p:spPr>
          <a:xfrm>
            <a:off x="-76200" y="1371600"/>
            <a:ext cx="838200" cy="216693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1722" name="Google Shape;1722;p58"/>
          <p:cNvCxnSpPr/>
          <p:nvPr/>
        </p:nvCxnSpPr>
        <p:spPr>
          <a:xfrm flipH="1" rot="10800000">
            <a:off x="752475" y="4302125"/>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1723" name="Google Shape;1723;p58"/>
          <p:cNvCxnSpPr/>
          <p:nvPr/>
        </p:nvCxnSpPr>
        <p:spPr>
          <a:xfrm>
            <a:off x="3011488" y="296227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1724" name="Google Shape;1724;p58"/>
          <p:cNvCxnSpPr/>
          <p:nvPr/>
        </p:nvCxnSpPr>
        <p:spPr>
          <a:xfrm>
            <a:off x="674688" y="1747838"/>
            <a:ext cx="7502525" cy="4762"/>
          </a:xfrm>
          <a:prstGeom prst="straightConnector1">
            <a:avLst/>
          </a:prstGeom>
          <a:noFill/>
          <a:ln cap="flat" cmpd="sng" w="9525">
            <a:solidFill>
              <a:srgbClr val="000000"/>
            </a:solidFill>
            <a:prstDash val="solid"/>
            <a:round/>
            <a:headEnd len="med" w="med" type="none"/>
            <a:tailEnd len="med" w="med" type="none"/>
          </a:ln>
        </p:spPr>
      </p:cxnSp>
      <p:cxnSp>
        <p:nvCxnSpPr>
          <p:cNvPr id="1725" name="Google Shape;1725;p58"/>
          <p:cNvCxnSpPr/>
          <p:nvPr/>
        </p:nvCxnSpPr>
        <p:spPr>
          <a:xfrm>
            <a:off x="752475" y="2954338"/>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1726" name="Google Shape;1726;p58"/>
          <p:cNvCxnSpPr/>
          <p:nvPr/>
        </p:nvCxnSpPr>
        <p:spPr>
          <a:xfrm>
            <a:off x="685800" y="5507038"/>
            <a:ext cx="7500938" cy="4762"/>
          </a:xfrm>
          <a:prstGeom prst="straightConnector1">
            <a:avLst/>
          </a:prstGeom>
          <a:noFill/>
          <a:ln cap="flat" cmpd="sng" w="9525">
            <a:solidFill>
              <a:srgbClr val="000000"/>
            </a:solidFill>
            <a:prstDash val="solid"/>
            <a:round/>
            <a:headEnd len="med" w="med" type="none"/>
            <a:tailEnd len="med" w="med" type="none"/>
          </a:ln>
        </p:spPr>
      </p:cxnSp>
      <p:sp>
        <p:nvSpPr>
          <p:cNvPr id="1727" name="Google Shape;1727;p58"/>
          <p:cNvSpPr txBox="1"/>
          <p:nvPr/>
        </p:nvSpPr>
        <p:spPr>
          <a:xfrm>
            <a:off x="8575675" y="1274763"/>
            <a:ext cx="873125" cy="46688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105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4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3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i="0" sz="7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0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cxnSp>
        <p:nvCxnSpPr>
          <p:cNvPr id="1728" name="Google Shape;1728;p58"/>
          <p:cNvCxnSpPr/>
          <p:nvPr/>
        </p:nvCxnSpPr>
        <p:spPr>
          <a:xfrm>
            <a:off x="4930775" y="1752600"/>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1729" name="Google Shape;1729;p58"/>
          <p:cNvCxnSpPr/>
          <p:nvPr/>
        </p:nvCxnSpPr>
        <p:spPr>
          <a:xfrm flipH="1" rot="10800000">
            <a:off x="5006975" y="1754188"/>
            <a:ext cx="2452688" cy="2589212"/>
          </a:xfrm>
          <a:prstGeom prst="straightConnector1">
            <a:avLst/>
          </a:prstGeom>
          <a:noFill/>
          <a:ln cap="flat" cmpd="sng" w="38100">
            <a:solidFill>
              <a:srgbClr val="FF33CC"/>
            </a:solidFill>
            <a:prstDash val="solid"/>
            <a:round/>
            <a:headEnd len="med" w="med" type="none"/>
            <a:tailEnd len="med" w="med" type="none"/>
          </a:ln>
        </p:spPr>
      </p:cxnSp>
      <p:cxnSp>
        <p:nvCxnSpPr>
          <p:cNvPr id="1730" name="Google Shape;1730;p58"/>
          <p:cNvCxnSpPr/>
          <p:nvPr/>
        </p:nvCxnSpPr>
        <p:spPr>
          <a:xfrm flipH="1" rot="10800000">
            <a:off x="5006975" y="2917825"/>
            <a:ext cx="2460625" cy="2644775"/>
          </a:xfrm>
          <a:prstGeom prst="straightConnector1">
            <a:avLst/>
          </a:prstGeom>
          <a:noFill/>
          <a:ln cap="flat" cmpd="sng" w="38100">
            <a:solidFill>
              <a:srgbClr val="000099"/>
            </a:solidFill>
            <a:prstDash val="solid"/>
            <a:round/>
            <a:headEnd len="med" w="med" type="none"/>
            <a:tailEnd len="med" w="med" type="triangle"/>
          </a:ln>
        </p:spPr>
      </p:cxnSp>
      <p:cxnSp>
        <p:nvCxnSpPr>
          <p:cNvPr id="1731" name="Google Shape;1731;p58"/>
          <p:cNvCxnSpPr/>
          <p:nvPr/>
        </p:nvCxnSpPr>
        <p:spPr>
          <a:xfrm>
            <a:off x="4964113" y="2957513"/>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1732" name="Google Shape;1732;p58"/>
          <p:cNvCxnSpPr/>
          <p:nvPr/>
        </p:nvCxnSpPr>
        <p:spPr>
          <a:xfrm>
            <a:off x="4938713" y="1731963"/>
            <a:ext cx="2681287" cy="2611437"/>
          </a:xfrm>
          <a:prstGeom prst="straightConnector1">
            <a:avLst/>
          </a:prstGeom>
          <a:noFill/>
          <a:ln cap="flat" cmpd="sng" w="38100">
            <a:solidFill>
              <a:srgbClr val="FF33CC"/>
            </a:solidFill>
            <a:prstDash val="solid"/>
            <a:round/>
            <a:headEnd len="med" w="med" type="none"/>
            <a:tailEnd len="med" w="med" type="none"/>
          </a:ln>
        </p:spPr>
      </p:cxnSp>
      <p:cxnSp>
        <p:nvCxnSpPr>
          <p:cNvPr id="1733" name="Google Shape;1733;p58"/>
          <p:cNvCxnSpPr/>
          <p:nvPr/>
        </p:nvCxnSpPr>
        <p:spPr>
          <a:xfrm>
            <a:off x="4984750" y="4321175"/>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1734" name="Google Shape;1734;p58"/>
          <p:cNvCxnSpPr/>
          <p:nvPr/>
        </p:nvCxnSpPr>
        <p:spPr>
          <a:xfrm>
            <a:off x="4953000" y="2917825"/>
            <a:ext cx="2452688" cy="2563813"/>
          </a:xfrm>
          <a:prstGeom prst="straightConnector1">
            <a:avLst/>
          </a:prstGeom>
          <a:noFill/>
          <a:ln cap="flat" cmpd="sng" w="38100">
            <a:solidFill>
              <a:srgbClr val="000099"/>
            </a:solidFill>
            <a:prstDash val="solid"/>
            <a:round/>
            <a:headEnd len="med" w="med" type="none"/>
            <a:tailEnd len="med" w="med" type="none"/>
          </a:ln>
        </p:spPr>
      </p:cxnSp>
      <p:cxnSp>
        <p:nvCxnSpPr>
          <p:cNvPr id="1735" name="Google Shape;1735;p58"/>
          <p:cNvCxnSpPr/>
          <p:nvPr/>
        </p:nvCxnSpPr>
        <p:spPr>
          <a:xfrm>
            <a:off x="4964113" y="5530850"/>
            <a:ext cx="2520950" cy="0"/>
          </a:xfrm>
          <a:prstGeom prst="straightConnector1">
            <a:avLst/>
          </a:prstGeom>
          <a:noFill/>
          <a:ln cap="flat" cmpd="sng" w="38100">
            <a:solidFill>
              <a:srgbClr val="000099"/>
            </a:solidFill>
            <a:prstDash val="solid"/>
            <a:round/>
            <a:headEnd len="med" w="med" type="none"/>
            <a:tailEnd len="med" w="med" type="triangle"/>
          </a:ln>
        </p:spPr>
      </p:cxnSp>
      <p:cxnSp>
        <p:nvCxnSpPr>
          <p:cNvPr id="1736" name="Google Shape;1736;p58"/>
          <p:cNvCxnSpPr/>
          <p:nvPr/>
        </p:nvCxnSpPr>
        <p:spPr>
          <a:xfrm flipH="1" rot="10800000">
            <a:off x="1524000" y="1752600"/>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1737" name="Google Shape;1737;p58"/>
          <p:cNvCxnSpPr/>
          <p:nvPr/>
        </p:nvCxnSpPr>
        <p:spPr>
          <a:xfrm>
            <a:off x="1371600" y="1752600"/>
            <a:ext cx="1117600" cy="1235075"/>
          </a:xfrm>
          <a:prstGeom prst="straightConnector1">
            <a:avLst/>
          </a:prstGeom>
          <a:noFill/>
          <a:ln cap="flat" cmpd="sng" w="38100">
            <a:solidFill>
              <a:srgbClr val="996600"/>
            </a:solidFill>
            <a:prstDash val="solid"/>
            <a:round/>
            <a:headEnd len="med" w="med" type="none"/>
            <a:tailEnd len="med" w="med" type="none"/>
          </a:ln>
        </p:spPr>
      </p:cxnSp>
      <p:sp>
        <p:nvSpPr>
          <p:cNvPr id="1738" name="Google Shape;1738;p58"/>
          <p:cNvSpPr txBox="1"/>
          <p:nvPr/>
        </p:nvSpPr>
        <p:spPr>
          <a:xfrm>
            <a:off x="2057400" y="29718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cxnSp>
        <p:nvCxnSpPr>
          <p:cNvPr id="1739" name="Google Shape;1739;p58"/>
          <p:cNvCxnSpPr/>
          <p:nvPr/>
        </p:nvCxnSpPr>
        <p:spPr>
          <a:xfrm flipH="1" rot="10800000">
            <a:off x="1597025" y="4283075"/>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1740" name="Google Shape;1740;p58"/>
          <p:cNvCxnSpPr/>
          <p:nvPr/>
        </p:nvCxnSpPr>
        <p:spPr>
          <a:xfrm>
            <a:off x="1444625" y="4283075"/>
            <a:ext cx="1117600" cy="1235075"/>
          </a:xfrm>
          <a:prstGeom prst="straightConnector1">
            <a:avLst/>
          </a:prstGeom>
          <a:noFill/>
          <a:ln cap="flat" cmpd="sng" w="38100">
            <a:solidFill>
              <a:srgbClr val="996600"/>
            </a:solidFill>
            <a:prstDash val="solid"/>
            <a:round/>
            <a:headEnd len="med" w="med" type="none"/>
            <a:tailEnd len="med" w="med" type="none"/>
          </a:ln>
        </p:spPr>
      </p:cxnSp>
      <p:cxnSp>
        <p:nvCxnSpPr>
          <p:cNvPr id="1741" name="Google Shape;1741;p58"/>
          <p:cNvCxnSpPr/>
          <p:nvPr/>
        </p:nvCxnSpPr>
        <p:spPr>
          <a:xfrm>
            <a:off x="3732213" y="5502275"/>
            <a:ext cx="687387" cy="0"/>
          </a:xfrm>
          <a:prstGeom prst="straightConnector1">
            <a:avLst/>
          </a:prstGeom>
          <a:noFill/>
          <a:ln cap="flat" cmpd="sng" w="9525">
            <a:solidFill>
              <a:srgbClr val="000000"/>
            </a:solidFill>
            <a:prstDash val="solid"/>
            <a:round/>
            <a:headEnd len="med" w="med" type="none"/>
            <a:tailEnd len="med" w="med" type="triangle"/>
          </a:ln>
        </p:spPr>
      </p:cxnSp>
      <p:sp>
        <p:nvSpPr>
          <p:cNvPr id="1742" name="Google Shape;1742;p58"/>
          <p:cNvSpPr/>
          <p:nvPr/>
        </p:nvSpPr>
        <p:spPr>
          <a:xfrm>
            <a:off x="762000" y="12192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43" name="Google Shape;1743;p58"/>
          <p:cNvSpPr/>
          <p:nvPr/>
        </p:nvSpPr>
        <p:spPr>
          <a:xfrm>
            <a:off x="762000" y="24384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44" name="Google Shape;1744;p58"/>
          <p:cNvSpPr/>
          <p:nvPr/>
        </p:nvSpPr>
        <p:spPr>
          <a:xfrm>
            <a:off x="762000" y="37338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45" name="Google Shape;1745;p58"/>
          <p:cNvSpPr/>
          <p:nvPr/>
        </p:nvSpPr>
        <p:spPr>
          <a:xfrm>
            <a:off x="762000" y="49530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46" name="Google Shape;1746;p58"/>
          <p:cNvSpPr txBox="1"/>
          <p:nvPr/>
        </p:nvSpPr>
        <p:spPr>
          <a:xfrm>
            <a:off x="936625" y="1495425"/>
            <a:ext cx="18415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747" name="Google Shape;1747;p58"/>
          <p:cNvSpPr txBox="1"/>
          <p:nvPr/>
        </p:nvSpPr>
        <p:spPr>
          <a:xfrm>
            <a:off x="841375" y="12192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a:t>
            </a:r>
            <a:endParaRPr/>
          </a:p>
        </p:txBody>
      </p:sp>
      <p:sp>
        <p:nvSpPr>
          <p:cNvPr id="1748" name="Google Shape;1748;p58"/>
          <p:cNvSpPr txBox="1"/>
          <p:nvPr/>
        </p:nvSpPr>
        <p:spPr>
          <a:xfrm>
            <a:off x="838200" y="37290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1749" name="Google Shape;1749;p58"/>
          <p:cNvSpPr txBox="1"/>
          <p:nvPr/>
        </p:nvSpPr>
        <p:spPr>
          <a:xfrm>
            <a:off x="838200" y="24336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3</a:t>
            </a:r>
            <a:endParaRPr/>
          </a:p>
        </p:txBody>
      </p:sp>
      <p:sp>
        <p:nvSpPr>
          <p:cNvPr id="1750" name="Google Shape;1750;p58"/>
          <p:cNvSpPr txBox="1"/>
          <p:nvPr/>
        </p:nvSpPr>
        <p:spPr>
          <a:xfrm>
            <a:off x="838200" y="49482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sp>
        <p:nvSpPr>
          <p:cNvPr id="1751" name="Google Shape;1751;p58"/>
          <p:cNvSpPr/>
          <p:nvPr/>
        </p:nvSpPr>
        <p:spPr>
          <a:xfrm>
            <a:off x="4191000" y="23622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52" name="Google Shape;1752;p58"/>
          <p:cNvSpPr/>
          <p:nvPr/>
        </p:nvSpPr>
        <p:spPr>
          <a:xfrm>
            <a:off x="4191000" y="37338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53" name="Google Shape;1753;p58"/>
          <p:cNvSpPr/>
          <p:nvPr/>
        </p:nvSpPr>
        <p:spPr>
          <a:xfrm>
            <a:off x="4267200" y="49530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54" name="Google Shape;1754;p58"/>
          <p:cNvSpPr/>
          <p:nvPr/>
        </p:nvSpPr>
        <p:spPr>
          <a:xfrm>
            <a:off x="7543800" y="23622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55" name="Google Shape;1755;p58"/>
          <p:cNvSpPr/>
          <p:nvPr/>
        </p:nvSpPr>
        <p:spPr>
          <a:xfrm>
            <a:off x="7543800" y="37338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56" name="Google Shape;1756;p58"/>
          <p:cNvSpPr/>
          <p:nvPr/>
        </p:nvSpPr>
        <p:spPr>
          <a:xfrm>
            <a:off x="7620000" y="4953000"/>
            <a:ext cx="7620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57" name="Google Shape;1757;p58"/>
          <p:cNvSpPr/>
          <p:nvPr/>
        </p:nvSpPr>
        <p:spPr>
          <a:xfrm>
            <a:off x="2743200" y="1190625"/>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58" name="Google Shape;1758;p58"/>
          <p:cNvSpPr/>
          <p:nvPr/>
        </p:nvSpPr>
        <p:spPr>
          <a:xfrm>
            <a:off x="2743200" y="2333625"/>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59" name="Google Shape;1759;p58"/>
          <p:cNvSpPr/>
          <p:nvPr/>
        </p:nvSpPr>
        <p:spPr>
          <a:xfrm>
            <a:off x="2743200" y="3705225"/>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60" name="Google Shape;1760;p58"/>
          <p:cNvSpPr/>
          <p:nvPr/>
        </p:nvSpPr>
        <p:spPr>
          <a:xfrm>
            <a:off x="2819400" y="4924425"/>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61" name="Google Shape;1761;p58"/>
          <p:cNvSpPr txBox="1"/>
          <p:nvPr/>
        </p:nvSpPr>
        <p:spPr>
          <a:xfrm>
            <a:off x="2863850" y="12192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sp>
        <p:nvSpPr>
          <p:cNvPr id="1762" name="Google Shape;1762;p58"/>
          <p:cNvSpPr txBox="1"/>
          <p:nvPr/>
        </p:nvSpPr>
        <p:spPr>
          <a:xfrm>
            <a:off x="2743200" y="23622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1763" name="Google Shape;1763;p58"/>
          <p:cNvSpPr txBox="1"/>
          <p:nvPr/>
        </p:nvSpPr>
        <p:spPr>
          <a:xfrm>
            <a:off x="2819400" y="37290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sp>
        <p:nvSpPr>
          <p:cNvPr id="1764" name="Google Shape;1764;p58"/>
          <p:cNvSpPr txBox="1"/>
          <p:nvPr/>
        </p:nvSpPr>
        <p:spPr>
          <a:xfrm>
            <a:off x="2819400" y="49482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grpSp>
        <p:nvGrpSpPr>
          <p:cNvPr id="1765" name="Google Shape;1765;p58"/>
          <p:cNvGrpSpPr/>
          <p:nvPr/>
        </p:nvGrpSpPr>
        <p:grpSpPr>
          <a:xfrm>
            <a:off x="4191000" y="1219200"/>
            <a:ext cx="609600" cy="533400"/>
            <a:chOff x="4191000" y="914400"/>
            <a:chExt cx="609600" cy="533400"/>
          </a:xfrm>
        </p:grpSpPr>
        <p:sp>
          <p:nvSpPr>
            <p:cNvPr id="1766" name="Google Shape;1766;p58"/>
            <p:cNvSpPr/>
            <p:nvPr/>
          </p:nvSpPr>
          <p:spPr>
            <a:xfrm>
              <a:off x="4191000" y="914400"/>
              <a:ext cx="5334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67" name="Google Shape;1767;p58"/>
            <p:cNvSpPr txBox="1"/>
            <p:nvPr/>
          </p:nvSpPr>
          <p:spPr>
            <a:xfrm>
              <a:off x="4311134" y="914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grpSp>
      <p:sp>
        <p:nvSpPr>
          <p:cNvPr id="1768" name="Google Shape;1768;p58"/>
          <p:cNvSpPr txBox="1"/>
          <p:nvPr/>
        </p:nvSpPr>
        <p:spPr>
          <a:xfrm>
            <a:off x="4191000" y="23622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1769" name="Google Shape;1769;p58"/>
          <p:cNvSpPr txBox="1"/>
          <p:nvPr/>
        </p:nvSpPr>
        <p:spPr>
          <a:xfrm>
            <a:off x="4267200" y="3729038"/>
            <a:ext cx="488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sp>
        <p:nvSpPr>
          <p:cNvPr id="1770" name="Google Shape;1770;p58"/>
          <p:cNvSpPr txBox="1"/>
          <p:nvPr/>
        </p:nvSpPr>
        <p:spPr>
          <a:xfrm>
            <a:off x="4311650" y="4953000"/>
            <a:ext cx="4889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2j</a:t>
            </a:r>
            <a:endParaRPr/>
          </a:p>
        </p:txBody>
      </p:sp>
      <p:sp>
        <p:nvSpPr>
          <p:cNvPr id="1771" name="Google Shape;1771;p58"/>
          <p:cNvSpPr txBox="1"/>
          <p:nvPr/>
        </p:nvSpPr>
        <p:spPr>
          <a:xfrm>
            <a:off x="7543800" y="1219200"/>
            <a:ext cx="685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10</a:t>
            </a:r>
            <a:endParaRPr/>
          </a:p>
        </p:txBody>
      </p:sp>
      <p:sp>
        <p:nvSpPr>
          <p:cNvPr id="1772" name="Google Shape;1772;p58"/>
          <p:cNvSpPr txBox="1"/>
          <p:nvPr/>
        </p:nvSpPr>
        <p:spPr>
          <a:xfrm>
            <a:off x="7543800" y="2419350"/>
            <a:ext cx="7620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-2+2j</a:t>
            </a:r>
            <a:endParaRPr/>
          </a:p>
        </p:txBody>
      </p:sp>
      <p:sp>
        <p:nvSpPr>
          <p:cNvPr id="1773" name="Google Shape;1773;p58"/>
          <p:cNvSpPr txBox="1"/>
          <p:nvPr/>
        </p:nvSpPr>
        <p:spPr>
          <a:xfrm>
            <a:off x="7620000" y="5029200"/>
            <a:ext cx="7620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-2-2j</a:t>
            </a:r>
            <a:endParaRPr/>
          </a:p>
        </p:txBody>
      </p:sp>
      <p:grpSp>
        <p:nvGrpSpPr>
          <p:cNvPr id="1774" name="Google Shape;1774;p58"/>
          <p:cNvGrpSpPr/>
          <p:nvPr/>
        </p:nvGrpSpPr>
        <p:grpSpPr>
          <a:xfrm>
            <a:off x="4191000" y="1219200"/>
            <a:ext cx="533400" cy="533400"/>
            <a:chOff x="5181600" y="533400"/>
            <a:chExt cx="533400" cy="533400"/>
          </a:xfrm>
        </p:grpSpPr>
        <p:sp>
          <p:nvSpPr>
            <p:cNvPr id="1775" name="Google Shape;1775;p58"/>
            <p:cNvSpPr/>
            <p:nvPr/>
          </p:nvSpPr>
          <p:spPr>
            <a:xfrm>
              <a:off x="5181600" y="5334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76" name="Google Shape;1776;p58"/>
            <p:cNvSpPr txBox="1"/>
            <p:nvPr/>
          </p:nvSpPr>
          <p:spPr>
            <a:xfrm>
              <a:off x="5225534"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4</a:t>
              </a:r>
              <a:endParaRPr/>
            </a:p>
          </p:txBody>
        </p:sp>
      </p:grpSp>
      <p:grpSp>
        <p:nvGrpSpPr>
          <p:cNvPr id="1777" name="Google Shape;1777;p58"/>
          <p:cNvGrpSpPr/>
          <p:nvPr/>
        </p:nvGrpSpPr>
        <p:grpSpPr>
          <a:xfrm>
            <a:off x="4191000" y="3733800"/>
            <a:ext cx="533400" cy="533400"/>
            <a:chOff x="5181600" y="533400"/>
            <a:chExt cx="533400" cy="533400"/>
          </a:xfrm>
        </p:grpSpPr>
        <p:sp>
          <p:nvSpPr>
            <p:cNvPr id="1778" name="Google Shape;1778;p58"/>
            <p:cNvSpPr/>
            <p:nvPr/>
          </p:nvSpPr>
          <p:spPr>
            <a:xfrm>
              <a:off x="5181600" y="5334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779" name="Google Shape;1779;p58"/>
            <p:cNvSpPr txBox="1"/>
            <p:nvPr/>
          </p:nvSpPr>
          <p:spPr>
            <a:xfrm>
              <a:off x="5225534"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a:t>
              </a:r>
              <a:endParaRPr/>
            </a:p>
          </p:txBody>
        </p:sp>
      </p:grpSp>
      <p:sp>
        <p:nvSpPr>
          <p:cNvPr id="1780" name="Google Shape;1780;p58"/>
          <p:cNvSpPr txBox="1"/>
          <p:nvPr/>
        </p:nvSpPr>
        <p:spPr>
          <a:xfrm>
            <a:off x="7543800" y="3733800"/>
            <a:ext cx="685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-2</a:t>
            </a:r>
            <a:endParaRPr/>
          </a:p>
        </p:txBody>
      </p:sp>
      <p:sp>
        <p:nvSpPr>
          <p:cNvPr id="1781" name="Google Shape;1781;p58"/>
          <p:cNvSpPr txBox="1"/>
          <p:nvPr/>
        </p:nvSpPr>
        <p:spPr>
          <a:xfrm>
            <a:off x="3617913" y="5380038"/>
            <a:ext cx="344487" cy="258762"/>
          </a:xfrm>
          <a:prstGeom prst="rect">
            <a:avLst/>
          </a:prstGeom>
          <a:solidFill>
            <a:srgbClr val="FFFFFF"/>
          </a:solidFill>
          <a:ln cap="flat" cmpd="sng" w="9525">
            <a:solidFill>
              <a:srgbClr val="C0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grpSp>
        <p:nvGrpSpPr>
          <p:cNvPr id="1782" name="Google Shape;1782;p58"/>
          <p:cNvGrpSpPr/>
          <p:nvPr/>
        </p:nvGrpSpPr>
        <p:grpSpPr>
          <a:xfrm>
            <a:off x="0" y="6324600"/>
            <a:ext cx="9144000" cy="568325"/>
            <a:chOff x="0" y="6324600"/>
            <a:chExt cx="9144000" cy="568325"/>
          </a:xfrm>
        </p:grpSpPr>
        <p:sp>
          <p:nvSpPr>
            <p:cNvPr id="1783" name="Google Shape;1783;p58"/>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784" name="Google Shape;1784;p58"/>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785" name="Google Shape;1785;p58"/>
          <p:cNvSpPr txBox="1"/>
          <p:nvPr/>
        </p:nvSpPr>
        <p:spPr>
          <a:xfrm>
            <a:off x="228600" y="46038"/>
            <a:ext cx="8915400" cy="6397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00099"/>
                </a:solidFill>
                <a:latin typeface="Arial"/>
                <a:ea typeface="Arial"/>
                <a:cs typeface="Arial"/>
                <a:sym typeface="Arial"/>
              </a:rPr>
              <a:t>Given x[n] = { 1, 2, 3, 4 }. </a:t>
            </a:r>
            <a:endParaRPr b="1" i="0" sz="3600" u="none" cap="none" strike="noStrike">
              <a:solidFill>
                <a:srgbClr val="000099"/>
              </a:solidFill>
              <a:latin typeface="Arial"/>
              <a:ea typeface="Arial"/>
              <a:cs typeface="Arial"/>
              <a:sym typeface="Arial"/>
            </a:endParaRPr>
          </a:p>
        </p:txBody>
      </p:sp>
      <p:grpSp>
        <p:nvGrpSpPr>
          <p:cNvPr id="1786" name="Google Shape;1786;p58"/>
          <p:cNvGrpSpPr/>
          <p:nvPr/>
        </p:nvGrpSpPr>
        <p:grpSpPr>
          <a:xfrm>
            <a:off x="3429000" y="5227638"/>
            <a:ext cx="684213" cy="563562"/>
            <a:chOff x="3429000" y="5227637"/>
            <a:chExt cx="684212" cy="563563"/>
          </a:xfrm>
        </p:grpSpPr>
        <p:sp>
          <p:nvSpPr>
            <p:cNvPr id="1787" name="Google Shape;1787;p58"/>
            <p:cNvSpPr txBox="1"/>
            <p:nvPr/>
          </p:nvSpPr>
          <p:spPr>
            <a:xfrm>
              <a:off x="3429000" y="5227637"/>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1788" name="Google Shape;1788;p58"/>
            <p:cNvPicPr preferRelativeResize="0"/>
            <p:nvPr/>
          </p:nvPicPr>
          <p:blipFill rotWithShape="1">
            <a:blip r:embed="rId3">
              <a:alphaModFix/>
            </a:blip>
            <a:srcRect b="0" l="0" r="0" t="0"/>
            <a:stretch/>
          </p:blipFill>
          <p:spPr>
            <a:xfrm>
              <a:off x="3597078" y="5349680"/>
              <a:ext cx="292100" cy="266700"/>
            </a:xfrm>
            <a:prstGeom prst="rect">
              <a:avLst/>
            </a:prstGeom>
            <a:noFill/>
            <a:ln>
              <a:noFill/>
            </a:ln>
          </p:spPr>
        </p:pic>
      </p:grpSp>
      <p:sp>
        <p:nvSpPr>
          <p:cNvPr id="1789" name="Google Shape;1789;p58"/>
          <p:cNvSpPr txBox="1"/>
          <p:nvPr/>
        </p:nvSpPr>
        <p:spPr>
          <a:xfrm>
            <a:off x="1843088" y="5562600"/>
            <a:ext cx="442912"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
        <p:nvSpPr>
          <p:cNvPr id="1790" name="Google Shape;1790;p58"/>
          <p:cNvSpPr txBox="1"/>
          <p:nvPr/>
        </p:nvSpPr>
        <p:spPr>
          <a:xfrm>
            <a:off x="6796088" y="5562600"/>
            <a:ext cx="442912"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
        <p:nvSpPr>
          <p:cNvPr id="1791" name="Google Shape;1791;p58"/>
          <p:cNvSpPr txBox="1"/>
          <p:nvPr/>
        </p:nvSpPr>
        <p:spPr>
          <a:xfrm>
            <a:off x="1828800" y="29718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
        <p:nvSpPr>
          <p:cNvPr id="1792" name="Google Shape;1792;p58"/>
          <p:cNvSpPr txBox="1"/>
          <p:nvPr/>
        </p:nvSpPr>
        <p:spPr>
          <a:xfrm>
            <a:off x="6872288" y="4419600"/>
            <a:ext cx="442912"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5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t>(b) Let   p[n]  =  { 1,  0,  2,  0,  3,  0,  4, 0 }.     </a:t>
            </a:r>
            <a:br>
              <a:rPr b="1" lang="en-US" sz="2800"/>
            </a:br>
            <a:r>
              <a:rPr b="1" lang="en-US" sz="2800"/>
              <a:t>      Find P[k] using X[k].</a:t>
            </a:r>
            <a:endParaRPr/>
          </a:p>
        </p:txBody>
      </p:sp>
      <p:sp>
        <p:nvSpPr>
          <p:cNvPr id="1798" name="Google Shape;1798;p59"/>
          <p:cNvSpPr txBox="1"/>
          <p:nvPr>
            <p:ph idx="1" type="body"/>
          </p:nvPr>
        </p:nvSpPr>
        <p:spPr>
          <a:xfrm>
            <a:off x="457200" y="1219200"/>
            <a:ext cx="82296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Arial"/>
              <a:buChar char="•"/>
            </a:pPr>
            <a:r>
              <a:rPr b="1" lang="en-US" sz="2800"/>
              <a:t>To find P[k]</a:t>
            </a:r>
            <a:endParaRPr/>
          </a:p>
          <a:p>
            <a:pPr indent="-139700" lvl="0" marL="342900" rtl="0" algn="l">
              <a:spcBef>
                <a:spcPts val="640"/>
              </a:spcBef>
              <a:spcAft>
                <a:spcPts val="0"/>
              </a:spcAft>
              <a:buClr>
                <a:schemeClr val="dk1"/>
              </a:buClr>
              <a:buSzPts val="3200"/>
              <a:buFont typeface="Arial"/>
              <a:buNone/>
            </a:pPr>
            <a:r>
              <a:t/>
            </a:r>
            <a:endParaRPr/>
          </a:p>
        </p:txBody>
      </p:sp>
      <p:sp>
        <p:nvSpPr>
          <p:cNvPr id="1799" name="Google Shape;1799;p59"/>
          <p:cNvSpPr txBox="1"/>
          <p:nvPr/>
        </p:nvSpPr>
        <p:spPr>
          <a:xfrm>
            <a:off x="990600" y="1600200"/>
            <a:ext cx="61722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Let    </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1800" name="Google Shape;1800;p59"/>
          <p:cNvPicPr preferRelativeResize="0"/>
          <p:nvPr/>
        </p:nvPicPr>
        <p:blipFill rotWithShape="1">
          <a:blip r:embed="rId3">
            <a:alphaModFix/>
          </a:blip>
          <a:srcRect b="0" l="0" r="0" t="0"/>
          <a:stretch/>
        </p:blipFill>
        <p:spPr>
          <a:xfrm>
            <a:off x="1905000" y="1866900"/>
            <a:ext cx="5041900" cy="723900"/>
          </a:xfrm>
          <a:prstGeom prst="rect">
            <a:avLst/>
          </a:prstGeom>
          <a:noFill/>
          <a:ln>
            <a:noFill/>
          </a:ln>
        </p:spPr>
      </p:pic>
      <p:sp>
        <p:nvSpPr>
          <p:cNvPr id="1801" name="Google Shape;1801;p59"/>
          <p:cNvSpPr txBox="1"/>
          <p:nvPr/>
        </p:nvSpPr>
        <p:spPr>
          <a:xfrm>
            <a:off x="762000" y="2743200"/>
            <a:ext cx="8686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Where  G[k] = DFT{ p(2r) }  and H[k] =  DFT { p(2r+1 ) }</a:t>
            </a:r>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1802" name="Google Shape;1802;p59"/>
          <p:cNvPicPr preferRelativeResize="0"/>
          <p:nvPr/>
        </p:nvPicPr>
        <p:blipFill rotWithShape="1">
          <a:blip r:embed="rId4">
            <a:alphaModFix/>
          </a:blip>
          <a:srcRect b="0" l="0" r="0" t="0"/>
          <a:stretch/>
        </p:blipFill>
        <p:spPr>
          <a:xfrm>
            <a:off x="1955800" y="4495800"/>
            <a:ext cx="2082800" cy="1346200"/>
          </a:xfrm>
          <a:prstGeom prst="rect">
            <a:avLst/>
          </a:prstGeom>
          <a:noFill/>
          <a:ln>
            <a:noFill/>
          </a:ln>
        </p:spPr>
      </p:pic>
      <p:pic>
        <p:nvPicPr>
          <p:cNvPr id="1803" name="Google Shape;1803;p59"/>
          <p:cNvPicPr preferRelativeResize="0"/>
          <p:nvPr/>
        </p:nvPicPr>
        <p:blipFill rotWithShape="1">
          <a:blip r:embed="rId5">
            <a:alphaModFix/>
          </a:blip>
          <a:srcRect b="0" l="0" r="0" t="0"/>
          <a:stretch/>
        </p:blipFill>
        <p:spPr>
          <a:xfrm>
            <a:off x="5346700" y="4572000"/>
            <a:ext cx="1968500" cy="1308100"/>
          </a:xfrm>
          <a:prstGeom prst="rect">
            <a:avLst/>
          </a:prstGeom>
          <a:noFill/>
          <a:ln>
            <a:noFill/>
          </a:ln>
        </p:spPr>
      </p:pic>
      <p:sp>
        <p:nvSpPr>
          <p:cNvPr id="1804" name="Google Shape;1804;p59"/>
          <p:cNvSpPr txBox="1"/>
          <p:nvPr/>
        </p:nvSpPr>
        <p:spPr>
          <a:xfrm>
            <a:off x="1828800" y="6119813"/>
            <a:ext cx="2057400" cy="485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G[k] = X[k]</a:t>
            </a:r>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805" name="Google Shape;1805;p59"/>
          <p:cNvSpPr txBox="1"/>
          <p:nvPr/>
        </p:nvSpPr>
        <p:spPr>
          <a:xfrm>
            <a:off x="5257800" y="6096000"/>
            <a:ext cx="8686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H[k] = 0</a:t>
            </a:r>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806" name="Google Shape;1806;p59"/>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FF6600"/>
              </a:buClr>
              <a:buSzPts val="2800"/>
              <a:buFont typeface="Calibri"/>
              <a:buNone/>
            </a:pPr>
            <a:fld id="{00000000-1234-1234-1234-123412341234}" type="slidenum">
              <a:rPr b="1" i="0" lang="en-US" sz="2800" u="none" cap="none" strike="noStrike">
                <a:solidFill>
                  <a:srgbClr val="FF6600"/>
                </a:solidFill>
                <a:latin typeface="Calibri"/>
                <a:ea typeface="Calibri"/>
                <a:cs typeface="Calibri"/>
                <a:sym typeface="Calibri"/>
              </a:rPr>
              <a:t>‹#›</a:t>
            </a:fld>
            <a:endParaRPr b="1" i="0" sz="2800" u="none" cap="none" strike="noStrike">
              <a:solidFill>
                <a:srgbClr val="FF6600"/>
              </a:solidFill>
              <a:latin typeface="Calibri"/>
              <a:ea typeface="Calibri"/>
              <a:cs typeface="Calibri"/>
              <a:sym typeface="Calibri"/>
            </a:endParaRPr>
          </a:p>
        </p:txBody>
      </p:sp>
      <p:sp>
        <p:nvSpPr>
          <p:cNvPr id="1807" name="Google Shape;1807;p59"/>
          <p:cNvSpPr txBox="1"/>
          <p:nvPr/>
        </p:nvSpPr>
        <p:spPr>
          <a:xfrm>
            <a:off x="7162800" y="1828800"/>
            <a:ext cx="2133600" cy="4841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---Eqn (1)</a:t>
            </a:r>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1808" name="Google Shape;1808;p59"/>
          <p:cNvPicPr preferRelativeResize="0"/>
          <p:nvPr/>
        </p:nvPicPr>
        <p:blipFill rotWithShape="1">
          <a:blip r:embed="rId6">
            <a:alphaModFix/>
          </a:blip>
          <a:srcRect b="0" l="0" r="0" t="0"/>
          <a:stretch/>
        </p:blipFill>
        <p:spPr>
          <a:xfrm>
            <a:off x="1905000" y="3276600"/>
            <a:ext cx="2425700" cy="1257300"/>
          </a:xfrm>
          <a:prstGeom prst="rect">
            <a:avLst/>
          </a:prstGeom>
          <a:noFill/>
          <a:ln>
            <a:noFill/>
          </a:ln>
        </p:spPr>
      </p:pic>
      <p:pic>
        <p:nvPicPr>
          <p:cNvPr id="1809" name="Google Shape;1809;p59"/>
          <p:cNvPicPr preferRelativeResize="0"/>
          <p:nvPr/>
        </p:nvPicPr>
        <p:blipFill rotWithShape="1">
          <a:blip r:embed="rId7">
            <a:alphaModFix/>
          </a:blip>
          <a:srcRect b="0" l="0" r="0" t="0"/>
          <a:stretch/>
        </p:blipFill>
        <p:spPr>
          <a:xfrm>
            <a:off x="5486400" y="3276600"/>
            <a:ext cx="2209800" cy="1295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1815" name="Google Shape;1815;p60"/>
          <p:cNvGrpSpPr/>
          <p:nvPr/>
        </p:nvGrpSpPr>
        <p:grpSpPr>
          <a:xfrm>
            <a:off x="0" y="6324600"/>
            <a:ext cx="9144000" cy="568325"/>
            <a:chOff x="0" y="6324600"/>
            <a:chExt cx="9144000" cy="568325"/>
          </a:xfrm>
        </p:grpSpPr>
        <p:sp>
          <p:nvSpPr>
            <p:cNvPr id="1816" name="Google Shape;1816;p60"/>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817" name="Google Shape;1817;p60"/>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1818" name="Google Shape;1818;p60"/>
          <p:cNvSpPr txBox="1"/>
          <p:nvPr/>
        </p:nvSpPr>
        <p:spPr>
          <a:xfrm>
            <a:off x="304800" y="228600"/>
            <a:ext cx="86106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By Substituting G[k] = X[k] and H[k] = 0  in Eqn (1) we get,</a:t>
            </a:r>
            <a:endParaRPr/>
          </a:p>
          <a:p>
            <a:pPr indent="0" lvl="0" marL="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819" name="Google Shape;1819;p60"/>
          <p:cNvSpPr/>
          <p:nvPr/>
        </p:nvSpPr>
        <p:spPr>
          <a:xfrm>
            <a:off x="304800" y="762000"/>
            <a:ext cx="45720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 </a:t>
            </a:r>
            <a:r>
              <a:rPr b="1" i="0" lang="en-US" sz="3200" u="none" cap="none" strike="noStrike">
                <a:solidFill>
                  <a:srgbClr val="FF6600"/>
                </a:solidFill>
                <a:latin typeface="Arial"/>
                <a:ea typeface="Arial"/>
                <a:cs typeface="Arial"/>
                <a:sym typeface="Arial"/>
              </a:rPr>
              <a:t>P[k] =  X[k] </a:t>
            </a:r>
            <a:endParaRPr/>
          </a:p>
        </p:txBody>
      </p:sp>
      <p:sp>
        <p:nvSpPr>
          <p:cNvPr id="1820" name="Google Shape;1820;p60"/>
          <p:cNvSpPr/>
          <p:nvPr/>
        </p:nvSpPr>
        <p:spPr>
          <a:xfrm>
            <a:off x="381000" y="1143000"/>
            <a:ext cx="3581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a:t>
            </a:r>
            <a:endParaRPr/>
          </a:p>
        </p:txBody>
      </p:sp>
      <p:sp>
        <p:nvSpPr>
          <p:cNvPr id="1821" name="Google Shape;1821;p60"/>
          <p:cNvSpPr/>
          <p:nvPr/>
        </p:nvSpPr>
        <p:spPr>
          <a:xfrm>
            <a:off x="381000" y="1524000"/>
            <a:ext cx="4572000" cy="2074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P[0] = X[0] = =  10</a:t>
            </a:r>
            <a:endParaRPr/>
          </a:p>
          <a:p>
            <a:pPr indent="0" lvl="0" marL="0" marR="0" rtl="0" algn="l">
              <a:spcBef>
                <a:spcPts val="56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P[1] = X[1] = =  -2+2J</a:t>
            </a:r>
            <a:endParaRPr/>
          </a:p>
          <a:p>
            <a:pPr indent="0" lvl="0" marL="0" marR="0" rtl="0" algn="l">
              <a:spcBef>
                <a:spcPts val="56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P[2] = X[2] = =  -2</a:t>
            </a:r>
            <a:endParaRPr/>
          </a:p>
          <a:p>
            <a:pPr indent="0" lvl="0" marL="0" marR="0" rtl="0" algn="l">
              <a:spcBef>
                <a:spcPts val="56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P[3] = X[3] = =  -2-2J</a:t>
            </a:r>
            <a:endParaRPr/>
          </a:p>
        </p:txBody>
      </p:sp>
      <p:sp>
        <p:nvSpPr>
          <p:cNvPr id="1822" name="Google Shape;1822;p60"/>
          <p:cNvSpPr/>
          <p:nvPr/>
        </p:nvSpPr>
        <p:spPr>
          <a:xfrm>
            <a:off x="381000" y="3581400"/>
            <a:ext cx="4572000" cy="2357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P[4] = X[4] = =  10</a:t>
            </a:r>
            <a:endParaRPr/>
          </a:p>
          <a:p>
            <a:pPr indent="0" lvl="0" marL="0" marR="0" rtl="0" algn="l">
              <a:spcBef>
                <a:spcPts val="64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P[5] = X[5] = =  -2+2J</a:t>
            </a:r>
            <a:endParaRPr/>
          </a:p>
          <a:p>
            <a:pPr indent="0" lvl="0" marL="0" marR="0" rtl="0" algn="l">
              <a:spcBef>
                <a:spcPts val="64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P[6] = X[6] = =  -2</a:t>
            </a:r>
            <a:endParaRPr/>
          </a:p>
          <a:p>
            <a:pPr indent="0" lvl="0" marL="0" marR="0" rtl="0" algn="l">
              <a:spcBef>
                <a:spcPts val="64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P[7] = X[7] = =  -2-2J</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1"/>
                                        </p:tgtEl>
                                        <p:attrNameLst>
                                          <p:attrName>style.visibility</p:attrName>
                                        </p:attrNameLst>
                                      </p:cBhvr>
                                      <p:to>
                                        <p:strVal val="visible"/>
                                      </p:to>
                                    </p:set>
                                    <p:animEffect filter="fade" transition="in">
                                      <p:cBhvr>
                                        <p:cTn dur="500"/>
                                        <p:tgtEl>
                                          <p:spTgt spid="1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gtEl>
                                        <p:attrNameLst>
                                          <p:attrName>style.visibility</p:attrName>
                                        </p:attrNameLst>
                                      </p:cBhvr>
                                      <p:to>
                                        <p:strVal val="visible"/>
                                      </p:to>
                                    </p:set>
                                    <p:animEffect filter="fade" transition="in">
                                      <p:cBhvr>
                                        <p:cTn dur="500"/>
                                        <p:tgtEl>
                                          <p:spTgt spid="18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pic>
        <p:nvPicPr>
          <p:cNvPr id="1827" name="Google Shape;1827;p61"/>
          <p:cNvPicPr preferRelativeResize="0"/>
          <p:nvPr/>
        </p:nvPicPr>
        <p:blipFill rotWithShape="1">
          <a:blip r:embed="rId3">
            <a:alphaModFix/>
          </a:blip>
          <a:srcRect b="0" l="0" r="0" t="0"/>
          <a:stretch/>
        </p:blipFill>
        <p:spPr>
          <a:xfrm>
            <a:off x="0" y="-76200"/>
            <a:ext cx="9144000" cy="6934200"/>
          </a:xfrm>
          <a:prstGeom prst="rect">
            <a:avLst/>
          </a:prstGeom>
          <a:noFill/>
          <a:ln>
            <a:noFill/>
          </a:ln>
        </p:spPr>
      </p:pic>
      <p:sp>
        <p:nvSpPr>
          <p:cNvPr id="1828" name="Google Shape;1828;p61"/>
          <p:cNvSpPr/>
          <p:nvPr/>
        </p:nvSpPr>
        <p:spPr>
          <a:xfrm>
            <a:off x="2362200" y="1371600"/>
            <a:ext cx="6477000" cy="4876800"/>
          </a:xfrm>
          <a:prstGeom prst="roundRect">
            <a:avLst>
              <a:gd fmla="val 16667" name="adj"/>
            </a:avLst>
          </a:prstGeom>
          <a:solidFill>
            <a:schemeClr val="l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Arial"/>
              <a:ea typeface="Arial"/>
              <a:cs typeface="Arial"/>
              <a:sym typeface="Arial"/>
            </a:endParaRPr>
          </a:p>
        </p:txBody>
      </p:sp>
      <p:sp>
        <p:nvSpPr>
          <p:cNvPr id="1829" name="Google Shape;1829;p61"/>
          <p:cNvSpPr txBox="1"/>
          <p:nvPr/>
        </p:nvSpPr>
        <p:spPr>
          <a:xfrm>
            <a:off x="2895600" y="228600"/>
            <a:ext cx="5029200" cy="1143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4400" u="none" cap="none" strike="noStrike">
              <a:solidFill>
                <a:srgbClr val="C00000"/>
              </a:solidFill>
              <a:latin typeface="Arial"/>
              <a:ea typeface="Arial"/>
              <a:cs typeface="Arial"/>
              <a:sym typeface="Arial"/>
            </a:endParaRPr>
          </a:p>
        </p:txBody>
      </p:sp>
      <p:sp>
        <p:nvSpPr>
          <p:cNvPr id="1830" name="Google Shape;1830;p61"/>
          <p:cNvSpPr txBox="1"/>
          <p:nvPr>
            <p:ph type="title"/>
          </p:nvPr>
        </p:nvSpPr>
        <p:spPr>
          <a:xfrm>
            <a:off x="2971800" y="2057400"/>
            <a:ext cx="5715000" cy="1752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FF0000"/>
                </a:solidFill>
              </a:rPr>
              <a:t>Convolution using  FFT</a:t>
            </a:r>
            <a:br>
              <a:rPr b="1" lang="en-US" sz="3600">
                <a:solidFill>
                  <a:srgbClr val="FF0000"/>
                </a:solidFill>
              </a:rPr>
            </a:br>
            <a:endParaRPr sz="3600"/>
          </a:p>
        </p:txBody>
      </p:sp>
    </p:spTree>
  </p:cSld>
  <p:clrMapOvr>
    <a:masterClrMapping/>
  </p:clrMapOvr>
  <p:transition spd="slow">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1836" name="Google Shape;1836;p62"/>
          <p:cNvSpPr txBox="1"/>
          <p:nvPr>
            <p:ph idx="1" type="body"/>
          </p:nvPr>
        </p:nvSpPr>
        <p:spPr>
          <a:xfrm>
            <a:off x="228600" y="228600"/>
            <a:ext cx="8229600" cy="6096000"/>
          </a:xfrm>
          <a:prstGeom prst="rect">
            <a:avLst/>
          </a:prstGeom>
          <a:noFill/>
          <a:ln>
            <a:noFill/>
          </a:ln>
        </p:spPr>
        <p:txBody>
          <a:bodyPr anchorCtr="0" anchor="t" bIns="45700" lIns="91425" spcFirstLastPara="1" rIns="91425" wrap="square" tIns="45700">
            <a:noAutofit/>
          </a:bodyPr>
          <a:lstStyle/>
          <a:p>
            <a:pPr indent="-660400" lvl="0" marL="660400" rtl="0" algn="l">
              <a:spcBef>
                <a:spcPts val="0"/>
              </a:spcBef>
              <a:spcAft>
                <a:spcPts val="0"/>
              </a:spcAft>
              <a:buClr>
                <a:schemeClr val="dk1"/>
              </a:buClr>
              <a:buSzPts val="2400"/>
              <a:buFont typeface="Arial"/>
              <a:buNone/>
            </a:pPr>
            <a:r>
              <a:rPr b="1" lang="en-US" sz="2400"/>
              <a:t>Ex-1   </a:t>
            </a:r>
            <a:r>
              <a:rPr b="1" lang="en-US" sz="2800"/>
              <a:t>Let x[n] = [ 1, 2, 3, 4 } </a:t>
            </a:r>
            <a:r>
              <a:rPr b="1" lang="en-US" sz="2800">
                <a:solidFill>
                  <a:srgbClr val="3333FF"/>
                </a:solidFill>
              </a:rPr>
              <a:t> and </a:t>
            </a:r>
            <a:r>
              <a:rPr b="1" lang="en-US" sz="2800"/>
              <a:t>h[n] = { 5, 6, 7 }</a:t>
            </a:r>
            <a:endParaRPr/>
          </a:p>
          <a:p>
            <a:pPr indent="-660400" lvl="0" marL="660400" rtl="0" algn="l">
              <a:spcBef>
                <a:spcPts val="560"/>
              </a:spcBef>
              <a:spcAft>
                <a:spcPts val="0"/>
              </a:spcAft>
              <a:buClr>
                <a:schemeClr val="dk1"/>
              </a:buClr>
              <a:buSzPts val="2800"/>
              <a:buFont typeface="Arial"/>
              <a:buNone/>
            </a:pPr>
            <a:r>
              <a:rPr b="1" lang="en-US" sz="2800"/>
              <a:t>         Find Circular Convolution using FFT  </a:t>
            </a:r>
            <a:endParaRPr/>
          </a:p>
          <a:p>
            <a:pPr indent="-660400" lvl="0" marL="660400" rtl="0" algn="l">
              <a:lnSpc>
                <a:spcPct val="150000"/>
              </a:lnSpc>
              <a:spcBef>
                <a:spcPts val="560"/>
              </a:spcBef>
              <a:spcAft>
                <a:spcPts val="0"/>
              </a:spcAft>
              <a:buClr>
                <a:schemeClr val="dk1"/>
              </a:buClr>
              <a:buSzPts val="2800"/>
              <a:buFont typeface="Arial"/>
              <a:buNone/>
            </a:pPr>
            <a:r>
              <a:rPr b="1" lang="en-US" sz="2800"/>
              <a:t>Solution :</a:t>
            </a:r>
            <a:endParaRPr/>
          </a:p>
          <a:p>
            <a:pPr indent="-660400" lvl="0" marL="660400" rtl="0" algn="l">
              <a:lnSpc>
                <a:spcPct val="150000"/>
              </a:lnSpc>
              <a:spcBef>
                <a:spcPts val="560"/>
              </a:spcBef>
              <a:spcAft>
                <a:spcPts val="0"/>
              </a:spcAft>
              <a:buClr>
                <a:schemeClr val="dk1"/>
              </a:buClr>
              <a:buSzPts val="2200"/>
              <a:buFont typeface="Arial"/>
              <a:buNone/>
            </a:pPr>
            <a:r>
              <a:rPr b="1" lang="en-US" sz="2200"/>
              <a:t>   </a:t>
            </a:r>
            <a:r>
              <a:rPr b="1" lang="en-US" sz="2800"/>
              <a:t>Here x[n] is L=4 point  and h[n] is M = 3 point</a:t>
            </a:r>
            <a:endParaRPr sz="2800"/>
          </a:p>
          <a:p>
            <a:pPr indent="-660400" lvl="0" marL="660400" rtl="0" algn="l">
              <a:spcBef>
                <a:spcPts val="560"/>
              </a:spcBef>
              <a:spcAft>
                <a:spcPts val="0"/>
              </a:spcAft>
              <a:buClr>
                <a:srgbClr val="CC0000"/>
              </a:buClr>
              <a:buSzPts val="2800"/>
              <a:buFont typeface="Arial"/>
              <a:buAutoNum type="romanUcPeriod"/>
            </a:pPr>
            <a:r>
              <a:rPr b="1" lang="en-US" sz="2800">
                <a:solidFill>
                  <a:srgbClr val="CC0000"/>
                </a:solidFill>
              </a:rPr>
              <a:t>Select N</a:t>
            </a:r>
            <a:r>
              <a:rPr lang="en-US" sz="2800">
                <a:solidFill>
                  <a:srgbClr val="CC0000"/>
                </a:solidFill>
              </a:rPr>
              <a:t> </a:t>
            </a:r>
            <a:endParaRPr/>
          </a:p>
          <a:p>
            <a:pPr indent="-660400" lvl="0" marL="660400" rtl="0" algn="l">
              <a:spcBef>
                <a:spcPts val="640"/>
              </a:spcBef>
              <a:spcAft>
                <a:spcPts val="0"/>
              </a:spcAft>
              <a:buClr>
                <a:schemeClr val="dk1"/>
              </a:buClr>
              <a:buSzPts val="3200"/>
              <a:buFont typeface="Arial"/>
              <a:buNone/>
            </a:pPr>
            <a:r>
              <a:rPr lang="en-US"/>
              <a:t>       </a:t>
            </a:r>
            <a:r>
              <a:rPr b="1" lang="en-US"/>
              <a:t>N = Max (L,M)</a:t>
            </a:r>
            <a:endParaRPr/>
          </a:p>
          <a:p>
            <a:pPr indent="-660400" lvl="0" marL="660400" rtl="0" algn="l">
              <a:spcBef>
                <a:spcPts val="640"/>
              </a:spcBef>
              <a:spcAft>
                <a:spcPts val="0"/>
              </a:spcAft>
              <a:buClr>
                <a:schemeClr val="dk1"/>
              </a:buClr>
              <a:buSzPts val="3200"/>
              <a:buFont typeface="Arial"/>
              <a:buNone/>
            </a:pPr>
            <a:r>
              <a:rPr lang="en-US"/>
              <a:t>       N = Max (4,3) == </a:t>
            </a:r>
            <a:r>
              <a:rPr b="1" lang="en-US"/>
              <a:t>4</a:t>
            </a:r>
            <a:endParaRPr/>
          </a:p>
          <a:p>
            <a:pPr indent="-660400" lvl="0" marL="660400" rtl="0" algn="l">
              <a:spcBef>
                <a:spcPts val="640"/>
              </a:spcBef>
              <a:spcAft>
                <a:spcPts val="0"/>
              </a:spcAft>
              <a:buClr>
                <a:schemeClr val="dk1"/>
              </a:buClr>
              <a:buSzPts val="3200"/>
              <a:buFont typeface="Arial"/>
              <a:buNone/>
            </a:pPr>
            <a:r>
              <a:rPr lang="en-US"/>
              <a:t>II.   </a:t>
            </a:r>
            <a:r>
              <a:rPr b="1" lang="en-US" sz="2800">
                <a:solidFill>
                  <a:srgbClr val="C00000"/>
                </a:solidFill>
              </a:rPr>
              <a:t>Zero Padding</a:t>
            </a:r>
            <a:endParaRPr/>
          </a:p>
          <a:p>
            <a:pPr indent="-660400" lvl="0" marL="660400" rtl="0" algn="l">
              <a:spcBef>
                <a:spcPts val="560"/>
              </a:spcBef>
              <a:spcAft>
                <a:spcPts val="0"/>
              </a:spcAft>
              <a:buClr>
                <a:schemeClr val="dk1"/>
              </a:buClr>
              <a:buSzPts val="2800"/>
              <a:buFont typeface="Arial"/>
              <a:buNone/>
            </a:pPr>
            <a:r>
              <a:rPr b="1" lang="en-US" sz="2800"/>
              <a:t>	x[n] = [ 1, 2, 3, 4 } </a:t>
            </a:r>
            <a:endParaRPr/>
          </a:p>
          <a:p>
            <a:pPr indent="-660400" lvl="0" marL="660400" rtl="0" algn="l">
              <a:spcBef>
                <a:spcPts val="560"/>
              </a:spcBef>
              <a:spcAft>
                <a:spcPts val="0"/>
              </a:spcAft>
              <a:buClr>
                <a:schemeClr val="dk1"/>
              </a:buClr>
              <a:buSzPts val="2800"/>
              <a:buFont typeface="Arial"/>
              <a:buNone/>
            </a:pPr>
            <a:r>
              <a:rPr b="1" lang="en-US" sz="2800"/>
              <a:t>	h[n] = { 5, 6, 7, </a:t>
            </a:r>
            <a:r>
              <a:rPr b="1" lang="en-US" sz="2800">
                <a:solidFill>
                  <a:srgbClr val="FF0000"/>
                </a:solidFill>
              </a:rPr>
              <a:t>0</a:t>
            </a:r>
            <a:r>
              <a:rPr b="1" lang="en-US" sz="2800"/>
              <a:t> }</a:t>
            </a:r>
            <a:endParaRPr/>
          </a:p>
          <a:p>
            <a:pPr indent="-660400" lvl="0" marL="660400" rtl="0" algn="l">
              <a:spcBef>
                <a:spcPts val="560"/>
              </a:spcBef>
              <a:spcAft>
                <a:spcPts val="0"/>
              </a:spcAft>
              <a:buClr>
                <a:schemeClr val="dk1"/>
              </a:buClr>
              <a:buSzPts val="2800"/>
              <a:buFont typeface="Arial"/>
              <a:buNone/>
            </a:pPr>
            <a:r>
              <a:t/>
            </a:r>
            <a:endParaRPr sz="2800">
              <a:solidFill>
                <a:srgbClr val="C00000"/>
              </a:solidFill>
            </a:endParaRPr>
          </a:p>
          <a:p>
            <a:pPr indent="-660400" lvl="0" marL="660400" rtl="0" algn="l">
              <a:spcBef>
                <a:spcPts val="560"/>
              </a:spcBef>
              <a:spcAft>
                <a:spcPts val="0"/>
              </a:spcAft>
              <a:buClr>
                <a:schemeClr val="dk1"/>
              </a:buClr>
              <a:buSzPts val="2800"/>
              <a:buFont typeface="Arial"/>
              <a:buNone/>
            </a:pPr>
            <a:r>
              <a:rPr lang="en-US" sz="2800"/>
              <a:t>      </a:t>
            </a:r>
            <a:endParaRPr/>
          </a:p>
          <a:p>
            <a:pPr indent="-660400" lvl="0" marL="660400" rtl="0" algn="l">
              <a:spcBef>
                <a:spcPts val="560"/>
              </a:spcBef>
              <a:spcAft>
                <a:spcPts val="0"/>
              </a:spcAft>
              <a:buClr>
                <a:schemeClr val="dk1"/>
              </a:buClr>
              <a:buSzPts val="2800"/>
              <a:buFont typeface="Arial"/>
              <a:buNone/>
            </a:pPr>
            <a:r>
              <a:rPr lang="en-US" sz="2800"/>
              <a:t>      </a:t>
            </a:r>
            <a:endParaRPr sz="1600"/>
          </a:p>
          <a:p>
            <a:pPr indent="-660400" lvl="0" marL="660400" rtl="0" algn="l">
              <a:spcBef>
                <a:spcPts val="560"/>
              </a:spcBef>
              <a:spcAft>
                <a:spcPts val="0"/>
              </a:spcAft>
              <a:buClr>
                <a:schemeClr val="dk1"/>
              </a:buClr>
              <a:buSzPts val="2800"/>
              <a:buFont typeface="Arial"/>
              <a:buNone/>
            </a:pPr>
            <a:r>
              <a:t/>
            </a:r>
            <a:endParaRPr b="1" sz="2800">
              <a:solidFill>
                <a:srgbClr val="C00000"/>
              </a:solidFill>
            </a:endParaRPr>
          </a:p>
        </p:txBody>
      </p:sp>
      <p:grpSp>
        <p:nvGrpSpPr>
          <p:cNvPr id="1837" name="Google Shape;1837;p62"/>
          <p:cNvGrpSpPr/>
          <p:nvPr/>
        </p:nvGrpSpPr>
        <p:grpSpPr>
          <a:xfrm>
            <a:off x="0" y="6324600"/>
            <a:ext cx="9144000" cy="568325"/>
            <a:chOff x="0" y="6324600"/>
            <a:chExt cx="9144000" cy="568325"/>
          </a:xfrm>
        </p:grpSpPr>
        <p:sp>
          <p:nvSpPr>
            <p:cNvPr id="1838" name="Google Shape;1838;p62"/>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839" name="Google Shape;1839;p62"/>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1845" name="Google Shape;1845;p63"/>
          <p:cNvGrpSpPr/>
          <p:nvPr/>
        </p:nvGrpSpPr>
        <p:grpSpPr>
          <a:xfrm>
            <a:off x="457200" y="1600200"/>
            <a:ext cx="8305800" cy="2936875"/>
            <a:chOff x="336" y="1344"/>
            <a:chExt cx="5232" cy="1850"/>
          </a:xfrm>
        </p:grpSpPr>
        <p:sp>
          <p:nvSpPr>
            <p:cNvPr id="1846" name="Google Shape;1846;p63"/>
            <p:cNvSpPr txBox="1"/>
            <p:nvPr/>
          </p:nvSpPr>
          <p:spPr>
            <a:xfrm>
              <a:off x="1605" y="1488"/>
              <a:ext cx="678" cy="330"/>
            </a:xfrm>
            <a:prstGeom prst="rect">
              <a:avLst/>
            </a:prstGeom>
            <a:noFill/>
            <a:ln cap="flat" cmpd="sng" w="28575">
              <a:solidFill>
                <a:srgbClr val="99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rgbClr val="FF3300"/>
                </a:buClr>
                <a:buSzPts val="2800"/>
                <a:buFont typeface="Arial"/>
                <a:buNone/>
              </a:pPr>
              <a:r>
                <a:rPr b="1" i="0" lang="en-US" sz="2800" u="none" cap="none" strike="noStrike">
                  <a:solidFill>
                    <a:srgbClr val="FF3300"/>
                  </a:solidFill>
                  <a:latin typeface="Arial"/>
                  <a:ea typeface="Arial"/>
                  <a:cs typeface="Arial"/>
                  <a:sym typeface="Arial"/>
                </a:rPr>
                <a:t>FFT</a:t>
              </a:r>
              <a:endParaRPr/>
            </a:p>
          </p:txBody>
        </p:sp>
        <p:sp>
          <p:nvSpPr>
            <p:cNvPr id="1847" name="Google Shape;1847;p63"/>
            <p:cNvSpPr txBox="1"/>
            <p:nvPr/>
          </p:nvSpPr>
          <p:spPr>
            <a:xfrm>
              <a:off x="1639" y="2542"/>
              <a:ext cx="678" cy="368"/>
            </a:xfrm>
            <a:prstGeom prst="rect">
              <a:avLst/>
            </a:prstGeom>
            <a:noFill/>
            <a:ln cap="flat" cmpd="sng" w="28575">
              <a:solidFill>
                <a:srgbClr val="99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3200"/>
                <a:buFont typeface="Arial"/>
                <a:buNone/>
              </a:pPr>
              <a:r>
                <a:rPr b="0" i="0" lang="en-US" sz="3200" u="none" cap="none" strike="noStrike">
                  <a:solidFill>
                    <a:srgbClr val="FF3300"/>
                  </a:solidFill>
                  <a:latin typeface="Arial"/>
                  <a:ea typeface="Arial"/>
                  <a:cs typeface="Arial"/>
                  <a:sym typeface="Arial"/>
                </a:rPr>
                <a:t> </a:t>
              </a:r>
              <a:r>
                <a:rPr b="1" i="0" lang="en-US" sz="2800" u="none" cap="none" strike="noStrike">
                  <a:solidFill>
                    <a:srgbClr val="FF3300"/>
                  </a:solidFill>
                  <a:latin typeface="Arial"/>
                  <a:ea typeface="Arial"/>
                  <a:cs typeface="Arial"/>
                  <a:sym typeface="Arial"/>
                </a:rPr>
                <a:t>FFT</a:t>
              </a:r>
              <a:endParaRPr/>
            </a:p>
          </p:txBody>
        </p:sp>
        <p:sp>
          <p:nvSpPr>
            <p:cNvPr id="1848" name="Google Shape;1848;p63"/>
            <p:cNvSpPr txBox="1"/>
            <p:nvPr/>
          </p:nvSpPr>
          <p:spPr>
            <a:xfrm>
              <a:off x="3792" y="2011"/>
              <a:ext cx="672" cy="330"/>
            </a:xfrm>
            <a:prstGeom prst="rect">
              <a:avLst/>
            </a:prstGeom>
            <a:noFill/>
            <a:ln cap="flat" cmpd="sng" w="28575">
              <a:solidFill>
                <a:srgbClr val="993300"/>
              </a:solidFill>
              <a:prstDash val="solid"/>
              <a:miter lim="800000"/>
              <a:headEnd len="sm" w="sm" type="none"/>
              <a:tailEnd len="sm" w="sm" type="none"/>
            </a:ln>
          </p:spPr>
          <p:txBody>
            <a:bodyPr anchorCtr="0" anchor="t" bIns="45700" lIns="0" spcFirstLastPara="1" rIns="0" wrap="square" tIns="45700">
              <a:spAutoFit/>
            </a:bodyPr>
            <a:lstStyle/>
            <a:p>
              <a:pPr indent="0" lvl="0" marL="0" marR="0" rtl="0" algn="ctr">
                <a:spcBef>
                  <a:spcPts val="0"/>
                </a:spcBef>
                <a:spcAft>
                  <a:spcPts val="0"/>
                </a:spcAft>
                <a:buClr>
                  <a:srgbClr val="FF3300"/>
                </a:buClr>
                <a:buSzPts val="2800"/>
                <a:buFont typeface="Arial"/>
                <a:buNone/>
              </a:pPr>
              <a:r>
                <a:rPr b="1" i="0" lang="en-US" sz="2800" u="none" cap="none" strike="noStrike">
                  <a:solidFill>
                    <a:srgbClr val="FF3300"/>
                  </a:solidFill>
                  <a:latin typeface="Arial"/>
                  <a:ea typeface="Arial"/>
                  <a:cs typeface="Arial"/>
                  <a:sym typeface="Arial"/>
                </a:rPr>
                <a:t>IFFT</a:t>
              </a:r>
              <a:endParaRPr/>
            </a:p>
          </p:txBody>
        </p:sp>
        <p:cxnSp>
          <p:nvCxnSpPr>
            <p:cNvPr id="1849" name="Google Shape;1849;p63"/>
            <p:cNvCxnSpPr/>
            <p:nvPr/>
          </p:nvCxnSpPr>
          <p:spPr>
            <a:xfrm>
              <a:off x="2326" y="1677"/>
              <a:ext cx="498" cy="0"/>
            </a:xfrm>
            <a:prstGeom prst="straightConnector1">
              <a:avLst/>
            </a:prstGeom>
            <a:noFill/>
            <a:ln cap="flat" cmpd="sng" w="38100">
              <a:solidFill>
                <a:schemeClr val="dk1"/>
              </a:solidFill>
              <a:prstDash val="solid"/>
              <a:round/>
              <a:headEnd len="med" w="med" type="none"/>
              <a:tailEnd len="med" w="med" type="triangle"/>
            </a:ln>
          </p:spPr>
        </p:cxnSp>
        <p:cxnSp>
          <p:nvCxnSpPr>
            <p:cNvPr id="1850" name="Google Shape;1850;p63"/>
            <p:cNvCxnSpPr/>
            <p:nvPr/>
          </p:nvCxnSpPr>
          <p:spPr>
            <a:xfrm>
              <a:off x="2343" y="2733"/>
              <a:ext cx="498" cy="0"/>
            </a:xfrm>
            <a:prstGeom prst="straightConnector1">
              <a:avLst/>
            </a:prstGeom>
            <a:noFill/>
            <a:ln cap="flat" cmpd="sng" w="38100">
              <a:solidFill>
                <a:schemeClr val="dk1"/>
              </a:solidFill>
              <a:prstDash val="solid"/>
              <a:round/>
              <a:headEnd len="med" w="med" type="none"/>
              <a:tailEnd len="med" w="med" type="triangle"/>
            </a:ln>
          </p:spPr>
        </p:cxnSp>
        <p:sp>
          <p:nvSpPr>
            <p:cNvPr id="1851" name="Google Shape;1851;p63"/>
            <p:cNvSpPr/>
            <p:nvPr/>
          </p:nvSpPr>
          <p:spPr>
            <a:xfrm>
              <a:off x="2662" y="2061"/>
              <a:ext cx="317" cy="33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1852" name="Google Shape;1852;p63"/>
            <p:cNvCxnSpPr/>
            <p:nvPr/>
          </p:nvCxnSpPr>
          <p:spPr>
            <a:xfrm flipH="1" rot="10800000">
              <a:off x="2982" y="2208"/>
              <a:ext cx="810" cy="3"/>
            </a:xfrm>
            <a:prstGeom prst="straightConnector1">
              <a:avLst/>
            </a:prstGeom>
            <a:noFill/>
            <a:ln cap="flat" cmpd="sng" w="38100">
              <a:solidFill>
                <a:schemeClr val="dk1"/>
              </a:solidFill>
              <a:prstDash val="solid"/>
              <a:round/>
              <a:headEnd len="med" w="med" type="none"/>
              <a:tailEnd len="med" w="med" type="triangle"/>
            </a:ln>
          </p:spPr>
        </p:cxnSp>
        <p:cxnSp>
          <p:nvCxnSpPr>
            <p:cNvPr id="1853" name="Google Shape;1853;p63"/>
            <p:cNvCxnSpPr/>
            <p:nvPr/>
          </p:nvCxnSpPr>
          <p:spPr>
            <a:xfrm flipH="1">
              <a:off x="2807" y="1668"/>
              <a:ext cx="11" cy="384"/>
            </a:xfrm>
            <a:prstGeom prst="straightConnector1">
              <a:avLst/>
            </a:prstGeom>
            <a:noFill/>
            <a:ln cap="flat" cmpd="sng" w="38100">
              <a:solidFill>
                <a:schemeClr val="dk1"/>
              </a:solidFill>
              <a:prstDash val="solid"/>
              <a:round/>
              <a:headEnd len="med" w="med" type="none"/>
              <a:tailEnd len="med" w="med" type="triangle"/>
            </a:ln>
          </p:spPr>
        </p:cxnSp>
        <p:cxnSp>
          <p:nvCxnSpPr>
            <p:cNvPr id="1854" name="Google Shape;1854;p63"/>
            <p:cNvCxnSpPr/>
            <p:nvPr/>
          </p:nvCxnSpPr>
          <p:spPr>
            <a:xfrm rot="10800000">
              <a:off x="2835" y="2397"/>
              <a:ext cx="0" cy="336"/>
            </a:xfrm>
            <a:prstGeom prst="straightConnector1">
              <a:avLst/>
            </a:prstGeom>
            <a:noFill/>
            <a:ln cap="flat" cmpd="sng" w="38100">
              <a:solidFill>
                <a:schemeClr val="dk1"/>
              </a:solidFill>
              <a:prstDash val="solid"/>
              <a:round/>
              <a:headEnd len="med" w="med" type="none"/>
              <a:tailEnd len="med" w="med" type="triangle"/>
            </a:ln>
          </p:spPr>
        </p:cxnSp>
        <p:cxnSp>
          <p:nvCxnSpPr>
            <p:cNvPr id="1855" name="Google Shape;1855;p63"/>
            <p:cNvCxnSpPr/>
            <p:nvPr/>
          </p:nvCxnSpPr>
          <p:spPr>
            <a:xfrm flipH="1" rot="10800000">
              <a:off x="4464" y="2205"/>
              <a:ext cx="396" cy="3"/>
            </a:xfrm>
            <a:prstGeom prst="straightConnector1">
              <a:avLst/>
            </a:prstGeom>
            <a:noFill/>
            <a:ln cap="flat" cmpd="sng" w="38100">
              <a:solidFill>
                <a:schemeClr val="dk1"/>
              </a:solidFill>
              <a:prstDash val="solid"/>
              <a:round/>
              <a:headEnd len="med" w="med" type="none"/>
              <a:tailEnd len="med" w="med" type="triangle"/>
            </a:ln>
          </p:spPr>
        </p:cxnSp>
        <p:cxnSp>
          <p:nvCxnSpPr>
            <p:cNvPr id="1856" name="Google Shape;1856;p63"/>
            <p:cNvCxnSpPr/>
            <p:nvPr/>
          </p:nvCxnSpPr>
          <p:spPr>
            <a:xfrm>
              <a:off x="1104" y="1677"/>
              <a:ext cx="498" cy="0"/>
            </a:xfrm>
            <a:prstGeom prst="straightConnector1">
              <a:avLst/>
            </a:prstGeom>
            <a:noFill/>
            <a:ln cap="flat" cmpd="sng" w="38100">
              <a:solidFill>
                <a:schemeClr val="dk1"/>
              </a:solidFill>
              <a:prstDash val="solid"/>
              <a:round/>
              <a:headEnd len="med" w="med" type="none"/>
              <a:tailEnd len="med" w="med" type="triangle"/>
            </a:ln>
          </p:spPr>
        </p:cxnSp>
        <p:cxnSp>
          <p:nvCxnSpPr>
            <p:cNvPr id="1857" name="Google Shape;1857;p63"/>
            <p:cNvCxnSpPr/>
            <p:nvPr/>
          </p:nvCxnSpPr>
          <p:spPr>
            <a:xfrm>
              <a:off x="1161" y="2733"/>
              <a:ext cx="497" cy="0"/>
            </a:xfrm>
            <a:prstGeom prst="straightConnector1">
              <a:avLst/>
            </a:prstGeom>
            <a:noFill/>
            <a:ln cap="flat" cmpd="sng" w="38100">
              <a:solidFill>
                <a:schemeClr val="dk1"/>
              </a:solidFill>
              <a:prstDash val="solid"/>
              <a:round/>
              <a:headEnd len="med" w="med" type="none"/>
              <a:tailEnd len="med" w="med" type="triangle"/>
            </a:ln>
          </p:spPr>
        </p:cxnSp>
        <p:sp>
          <p:nvSpPr>
            <p:cNvPr id="1858" name="Google Shape;1858;p63"/>
            <p:cNvSpPr txBox="1"/>
            <p:nvPr/>
          </p:nvSpPr>
          <p:spPr>
            <a:xfrm>
              <a:off x="336" y="1440"/>
              <a:ext cx="672" cy="6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x[n]</a:t>
              </a:r>
              <a:endParaRPr/>
            </a:p>
            <a:p>
              <a:pPr indent="0" lvl="0" marL="0" marR="0" rtl="0" algn="ctr">
                <a:spcBef>
                  <a:spcPts val="1200"/>
                </a:spcBef>
                <a:spcAft>
                  <a:spcPts val="0"/>
                </a:spcAft>
                <a:buClr>
                  <a:srgbClr val="3333FF"/>
                </a:buClr>
                <a:buSzPts val="2400"/>
                <a:buFont typeface="Arial"/>
                <a:buNone/>
              </a:pPr>
              <a:r>
                <a:rPr b="1" i="0" lang="en-US" sz="2400" u="none" cap="none" strike="noStrike">
                  <a:solidFill>
                    <a:srgbClr val="3333FF"/>
                  </a:solidFill>
                  <a:latin typeface="Arial"/>
                  <a:ea typeface="Arial"/>
                  <a:cs typeface="Arial"/>
                  <a:sym typeface="Arial"/>
                </a:rPr>
                <a:t>N pt</a:t>
              </a:r>
              <a:endParaRPr/>
            </a:p>
          </p:txBody>
        </p:sp>
        <p:sp>
          <p:nvSpPr>
            <p:cNvPr id="1859" name="Google Shape;1859;p63"/>
            <p:cNvSpPr txBox="1"/>
            <p:nvPr/>
          </p:nvSpPr>
          <p:spPr>
            <a:xfrm>
              <a:off x="336" y="2515"/>
              <a:ext cx="672" cy="6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h[n]</a:t>
              </a:r>
              <a:endParaRPr/>
            </a:p>
            <a:p>
              <a:pPr indent="0" lvl="0" marL="0" marR="0" rtl="0" algn="ctr">
                <a:spcBef>
                  <a:spcPts val="1200"/>
                </a:spcBef>
                <a:spcAft>
                  <a:spcPts val="0"/>
                </a:spcAft>
                <a:buClr>
                  <a:srgbClr val="3333FF"/>
                </a:buClr>
                <a:buSzPts val="2400"/>
                <a:buFont typeface="Arial"/>
                <a:buNone/>
              </a:pPr>
              <a:r>
                <a:rPr b="1" i="0" lang="en-US" sz="2400" u="none" cap="none" strike="noStrike">
                  <a:solidFill>
                    <a:srgbClr val="3333FF"/>
                  </a:solidFill>
                  <a:latin typeface="Arial"/>
                  <a:ea typeface="Arial"/>
                  <a:cs typeface="Arial"/>
                  <a:sym typeface="Arial"/>
                </a:rPr>
                <a:t>N pt</a:t>
              </a:r>
              <a:endParaRPr/>
            </a:p>
          </p:txBody>
        </p:sp>
        <p:sp>
          <p:nvSpPr>
            <p:cNvPr id="1860" name="Google Shape;1860;p63"/>
            <p:cNvSpPr txBox="1"/>
            <p:nvPr/>
          </p:nvSpPr>
          <p:spPr>
            <a:xfrm>
              <a:off x="4896" y="1987"/>
              <a:ext cx="672" cy="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y[n]</a:t>
              </a:r>
              <a:endParaRPr/>
            </a:p>
          </p:txBody>
        </p:sp>
        <p:sp>
          <p:nvSpPr>
            <p:cNvPr id="1861" name="Google Shape;1861;p63"/>
            <p:cNvSpPr txBox="1"/>
            <p:nvPr/>
          </p:nvSpPr>
          <p:spPr>
            <a:xfrm>
              <a:off x="2352" y="1344"/>
              <a:ext cx="576"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X[k]</a:t>
              </a:r>
              <a:endParaRPr/>
            </a:p>
          </p:txBody>
        </p:sp>
        <p:sp>
          <p:nvSpPr>
            <p:cNvPr id="1862" name="Google Shape;1862;p63"/>
            <p:cNvSpPr txBox="1"/>
            <p:nvPr/>
          </p:nvSpPr>
          <p:spPr>
            <a:xfrm>
              <a:off x="2352" y="2736"/>
              <a:ext cx="576"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H[k]</a:t>
              </a:r>
              <a:endParaRPr/>
            </a:p>
          </p:txBody>
        </p:sp>
        <p:sp>
          <p:nvSpPr>
            <p:cNvPr id="1863" name="Google Shape;1863;p63"/>
            <p:cNvSpPr txBox="1"/>
            <p:nvPr/>
          </p:nvSpPr>
          <p:spPr>
            <a:xfrm>
              <a:off x="3072" y="1920"/>
              <a:ext cx="576"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Y[k]</a:t>
              </a:r>
              <a:endParaRPr/>
            </a:p>
          </p:txBody>
        </p:sp>
      </p:grpSp>
      <p:sp>
        <p:nvSpPr>
          <p:cNvPr id="1864" name="Google Shape;1864;p63"/>
          <p:cNvSpPr/>
          <p:nvPr/>
        </p:nvSpPr>
        <p:spPr>
          <a:xfrm>
            <a:off x="533400" y="3810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III. </a:t>
            </a:r>
            <a:r>
              <a:rPr b="1" i="0" lang="en-US" sz="3200" u="none" cap="none" strike="noStrike">
                <a:solidFill>
                  <a:srgbClr val="C00000"/>
                </a:solidFill>
                <a:latin typeface="Arial"/>
                <a:ea typeface="Arial"/>
                <a:cs typeface="Arial"/>
                <a:sym typeface="Arial"/>
              </a:rPr>
              <a:t>Find y[n] = x[n] ⊗  h[n] using  FFT</a:t>
            </a:r>
            <a:endParaRPr b="0" i="0" sz="3200" u="none" cap="none" strike="noStrike">
              <a:solidFill>
                <a:schemeClr val="dk1"/>
              </a:solidFill>
              <a:latin typeface="Arial"/>
              <a:ea typeface="Arial"/>
              <a:cs typeface="Arial"/>
              <a:sym typeface="Arial"/>
            </a:endParaRPr>
          </a:p>
        </p:txBody>
      </p:sp>
      <p:grpSp>
        <p:nvGrpSpPr>
          <p:cNvPr id="1865" name="Google Shape;1865;p63"/>
          <p:cNvGrpSpPr/>
          <p:nvPr/>
        </p:nvGrpSpPr>
        <p:grpSpPr>
          <a:xfrm>
            <a:off x="0" y="6324600"/>
            <a:ext cx="9144000" cy="568325"/>
            <a:chOff x="0" y="6324600"/>
            <a:chExt cx="9144000" cy="568325"/>
          </a:xfrm>
        </p:grpSpPr>
        <p:sp>
          <p:nvSpPr>
            <p:cNvPr id="1866" name="Google Shape;1866;p63"/>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867" name="Google Shape;1867;p63"/>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53" name="Google Shape;15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Font typeface="Arial"/>
              <a:buNone/>
            </a:pPr>
            <a:r>
              <a:t/>
            </a:r>
            <a:endParaRPr/>
          </a:p>
        </p:txBody>
      </p:sp>
      <p:grpSp>
        <p:nvGrpSpPr>
          <p:cNvPr id="154" name="Google Shape;154;p19"/>
          <p:cNvGrpSpPr/>
          <p:nvPr/>
        </p:nvGrpSpPr>
        <p:grpSpPr>
          <a:xfrm>
            <a:off x="0" y="-152400"/>
            <a:ext cx="9144000" cy="6858000"/>
            <a:chOff x="-76200" y="-197024"/>
            <a:chExt cx="9144000" cy="6858000"/>
          </a:xfrm>
        </p:grpSpPr>
        <p:pic>
          <p:nvPicPr>
            <p:cNvPr id="155" name="Google Shape;155;p19"/>
            <p:cNvPicPr preferRelativeResize="0"/>
            <p:nvPr/>
          </p:nvPicPr>
          <p:blipFill rotWithShape="1">
            <a:blip r:embed="rId3">
              <a:alphaModFix/>
            </a:blip>
            <a:srcRect b="0" l="0" r="0" t="0"/>
            <a:stretch/>
          </p:blipFill>
          <p:spPr>
            <a:xfrm>
              <a:off x="-76200" y="-197024"/>
              <a:ext cx="9144000" cy="6858000"/>
            </a:xfrm>
            <a:prstGeom prst="rect">
              <a:avLst/>
            </a:prstGeom>
            <a:noFill/>
            <a:ln>
              <a:noFill/>
            </a:ln>
          </p:spPr>
        </p:pic>
        <p:pic>
          <p:nvPicPr>
            <p:cNvPr id="156" name="Google Shape;156;p19"/>
            <p:cNvPicPr preferRelativeResize="0"/>
            <p:nvPr/>
          </p:nvPicPr>
          <p:blipFill rotWithShape="1">
            <a:blip r:embed="rId4">
              <a:alphaModFix/>
            </a:blip>
            <a:srcRect b="0" l="0" r="0" t="0"/>
            <a:stretch/>
          </p:blipFill>
          <p:spPr>
            <a:xfrm>
              <a:off x="3131840" y="1282849"/>
              <a:ext cx="2533650" cy="561975"/>
            </a:xfrm>
            <a:prstGeom prst="rect">
              <a:avLst/>
            </a:prstGeom>
            <a:noFill/>
            <a:ln>
              <a:noFill/>
            </a:ln>
          </p:spPr>
        </p:pic>
      </p:grpSp>
      <p:sp>
        <p:nvSpPr>
          <p:cNvPr id="157" name="Google Shape;157;p19"/>
          <p:cNvSpPr/>
          <p:nvPr/>
        </p:nvSpPr>
        <p:spPr>
          <a:xfrm>
            <a:off x="1600200" y="323850"/>
            <a:ext cx="6500813" cy="3257550"/>
          </a:xfrm>
          <a:prstGeom prst="horizontalScroll">
            <a:avLst>
              <a:gd fmla="val 12500" name="adj"/>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lt1"/>
              </a:solidFill>
              <a:latin typeface="Arial"/>
              <a:ea typeface="Arial"/>
              <a:cs typeface="Arial"/>
              <a:sym typeface="Arial"/>
            </a:endParaRPr>
          </a:p>
        </p:txBody>
      </p:sp>
      <p:grpSp>
        <p:nvGrpSpPr>
          <p:cNvPr id="158" name="Google Shape;158;p19"/>
          <p:cNvGrpSpPr/>
          <p:nvPr/>
        </p:nvGrpSpPr>
        <p:grpSpPr>
          <a:xfrm>
            <a:off x="0" y="6858000"/>
            <a:ext cx="9144000" cy="304800"/>
            <a:chOff x="0" y="4128"/>
            <a:chExt cx="5760" cy="192"/>
          </a:xfrm>
        </p:grpSpPr>
        <p:sp>
          <p:nvSpPr>
            <p:cNvPr id="159" name="Google Shape;159;p19"/>
            <p:cNvSpPr/>
            <p:nvPr/>
          </p:nvSpPr>
          <p:spPr>
            <a:xfrm>
              <a:off x="0" y="4128"/>
              <a:ext cx="5760" cy="192"/>
            </a:xfrm>
            <a:prstGeom prst="rect">
              <a:avLst/>
            </a:prstGeom>
            <a:solidFill>
              <a:srgbClr val="336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160" name="Google Shape;160;p19"/>
            <p:cNvSpPr/>
            <p:nvPr/>
          </p:nvSpPr>
          <p:spPr>
            <a:xfrm>
              <a:off x="2880" y="4128"/>
              <a:ext cx="2880" cy="192"/>
            </a:xfrm>
            <a:prstGeom prst="rect">
              <a:avLst/>
            </a:prstGeom>
            <a:solidFill>
              <a:srgbClr val="3366FF"/>
            </a:solidFill>
            <a:ln>
              <a:noFill/>
            </a:ln>
          </p:spPr>
          <p:txBody>
            <a:bodyPr anchorCtr="0" anchor="t" bIns="45700" lIns="91425" spcFirstLastPara="1" rIns="91425" wrap="square" tIns="45700">
              <a:noAutofit/>
            </a:bodyPr>
            <a:lstStyle/>
            <a:p>
              <a:pPr indent="-342900" lvl="0" marL="342900" marR="0" rtl="0" algn="r">
                <a:spcBef>
                  <a:spcPts val="0"/>
                </a:spcBef>
                <a:spcAft>
                  <a:spcPts val="0"/>
                </a:spcAft>
                <a:buClr>
                  <a:schemeClr val="dk1"/>
                </a:buClr>
                <a:buSzPts val="1120"/>
                <a:buFont typeface="Noto Sans Symbols"/>
                <a:buNone/>
              </a:pPr>
              <a:r>
                <a:t/>
              </a:r>
              <a:endParaRPr b="1" i="0" sz="1600" u="none" cap="none" strike="noStrike">
                <a:solidFill>
                  <a:schemeClr val="dk2"/>
                </a:solidFill>
                <a:latin typeface="Arial"/>
                <a:ea typeface="Arial"/>
                <a:cs typeface="Arial"/>
                <a:sym typeface="Arial"/>
              </a:endParaRPr>
            </a:p>
          </p:txBody>
        </p:sp>
      </p:grpSp>
      <p:sp>
        <p:nvSpPr>
          <p:cNvPr id="161" name="Google Shape;161;p19"/>
          <p:cNvSpPr/>
          <p:nvPr/>
        </p:nvSpPr>
        <p:spPr>
          <a:xfrm>
            <a:off x="3200400" y="4475163"/>
            <a:ext cx="5638800" cy="11636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520"/>
              <a:buFont typeface="Noto Sans Symbols"/>
              <a:buNone/>
            </a:pPr>
            <a:r>
              <a:rPr b="1" i="0" lang="en-US" sz="3600" u="none" cap="none" strike="noStrike">
                <a:solidFill>
                  <a:srgbClr val="0C0C0C"/>
                </a:solidFill>
                <a:latin typeface="Arial"/>
                <a:ea typeface="Arial"/>
                <a:cs typeface="Arial"/>
                <a:sym typeface="Arial"/>
              </a:rPr>
              <a:t>Kiran TALELE</a:t>
            </a:r>
            <a:endParaRPr/>
          </a:p>
          <a:p>
            <a:pPr indent="-342900" lvl="0" marL="342900" marR="0" rtl="0" algn="l">
              <a:spcBef>
                <a:spcPts val="560"/>
              </a:spcBef>
              <a:spcAft>
                <a:spcPts val="0"/>
              </a:spcAft>
              <a:buClr>
                <a:schemeClr val="dk1"/>
              </a:buClr>
              <a:buSzPts val="1960"/>
              <a:buFont typeface="Noto Sans Symbols"/>
              <a:buNone/>
            </a:pPr>
            <a:r>
              <a:rPr b="0" i="0" lang="en-US" sz="2800" u="none" cap="none" strike="noStrike">
                <a:solidFill>
                  <a:schemeClr val="dk2"/>
                </a:solidFill>
                <a:latin typeface="Arial"/>
                <a:ea typeface="Arial"/>
                <a:cs typeface="Arial"/>
                <a:sym typeface="Arial"/>
              </a:rPr>
              <a:t> </a:t>
            </a:r>
            <a:r>
              <a:rPr b="1" i="0" lang="en-US" sz="2800" u="none" cap="none" strike="noStrike">
                <a:solidFill>
                  <a:srgbClr val="C00000"/>
                </a:solidFill>
                <a:latin typeface="Arial"/>
                <a:ea typeface="Arial"/>
                <a:cs typeface="Arial"/>
                <a:sym typeface="Arial"/>
              </a:rPr>
              <a:t> 99870 30 881</a:t>
            </a:r>
            <a:endParaRPr b="1" i="0" sz="1800" u="none" cap="none" strike="noStrike">
              <a:solidFill>
                <a:srgbClr val="C00000"/>
              </a:solidFill>
              <a:latin typeface="Arial"/>
              <a:ea typeface="Arial"/>
              <a:cs typeface="Arial"/>
              <a:sym typeface="Arial"/>
            </a:endParaRPr>
          </a:p>
        </p:txBody>
      </p:sp>
      <p:sp>
        <p:nvSpPr>
          <p:cNvPr id="162" name="Google Shape;162;p19"/>
          <p:cNvSpPr txBox="1"/>
          <p:nvPr/>
        </p:nvSpPr>
        <p:spPr>
          <a:xfrm>
            <a:off x="2514600" y="1447800"/>
            <a:ext cx="5257800" cy="9239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C0099"/>
              </a:buClr>
              <a:buSzPts val="5400"/>
              <a:buFont typeface="Arial"/>
              <a:buNone/>
            </a:pPr>
            <a:r>
              <a:rPr b="1" i="0" lang="en-US" sz="5400" u="none" cap="none" strike="noStrike">
                <a:solidFill>
                  <a:srgbClr val="CC0099"/>
                </a:solidFill>
                <a:latin typeface="Arial"/>
                <a:ea typeface="Arial"/>
                <a:cs typeface="Arial"/>
                <a:sym typeface="Arial"/>
              </a:rPr>
              <a:t>F F 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64"/>
          <p:cNvSpPr/>
          <p:nvPr/>
        </p:nvSpPr>
        <p:spPr>
          <a:xfrm>
            <a:off x="228600" y="1524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(1). </a:t>
            </a:r>
            <a:r>
              <a:rPr b="1" i="0" lang="en-US" sz="3200" u="none" cap="none" strike="noStrike">
                <a:solidFill>
                  <a:srgbClr val="C00000"/>
                </a:solidFill>
                <a:latin typeface="Arial"/>
                <a:ea typeface="Arial"/>
                <a:cs typeface="Arial"/>
                <a:sym typeface="Arial"/>
              </a:rPr>
              <a:t>Find X[k] using DIT-FFT</a:t>
            </a:r>
            <a:endParaRPr/>
          </a:p>
        </p:txBody>
      </p:sp>
      <p:sp>
        <p:nvSpPr>
          <p:cNvPr id="1873" name="Google Shape;1873;p64"/>
          <p:cNvSpPr/>
          <p:nvPr/>
        </p:nvSpPr>
        <p:spPr>
          <a:xfrm>
            <a:off x="4267200" y="5029200"/>
            <a:ext cx="479425"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874" name="Google Shape;1874;p64"/>
          <p:cNvSpPr/>
          <p:nvPr/>
        </p:nvSpPr>
        <p:spPr>
          <a:xfrm>
            <a:off x="4191000" y="2438400"/>
            <a:ext cx="479425"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875" name="Google Shape;1875;p64"/>
          <p:cNvSpPr/>
          <p:nvPr/>
        </p:nvSpPr>
        <p:spPr>
          <a:xfrm>
            <a:off x="7543800" y="1219200"/>
            <a:ext cx="6858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876" name="Google Shape;1876;p64"/>
          <p:cNvSpPr/>
          <p:nvPr/>
        </p:nvSpPr>
        <p:spPr>
          <a:xfrm>
            <a:off x="7543800" y="1219200"/>
            <a:ext cx="6858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877" name="Google Shape;1877;p64"/>
          <p:cNvSpPr txBox="1"/>
          <p:nvPr/>
        </p:nvSpPr>
        <p:spPr>
          <a:xfrm>
            <a:off x="0" y="3886200"/>
            <a:ext cx="754063" cy="1981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a:t>
            </a:r>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878" name="Google Shape;1878;p64"/>
          <p:cNvSpPr txBox="1"/>
          <p:nvPr/>
        </p:nvSpPr>
        <p:spPr>
          <a:xfrm>
            <a:off x="-76200" y="1447800"/>
            <a:ext cx="754063" cy="216693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1879" name="Google Shape;1879;p64"/>
          <p:cNvCxnSpPr/>
          <p:nvPr/>
        </p:nvCxnSpPr>
        <p:spPr>
          <a:xfrm flipH="1" rot="10800000">
            <a:off x="752475" y="4343400"/>
            <a:ext cx="7781925" cy="44450"/>
          </a:xfrm>
          <a:prstGeom prst="straightConnector1">
            <a:avLst/>
          </a:prstGeom>
          <a:noFill/>
          <a:ln cap="flat" cmpd="sng" w="9525">
            <a:solidFill>
              <a:srgbClr val="000000"/>
            </a:solidFill>
            <a:prstDash val="solid"/>
            <a:round/>
            <a:headEnd len="med" w="med" type="none"/>
            <a:tailEnd len="med" w="med" type="none"/>
          </a:ln>
        </p:spPr>
      </p:cxnSp>
      <p:cxnSp>
        <p:nvCxnSpPr>
          <p:cNvPr id="1880" name="Google Shape;1880;p64"/>
          <p:cNvCxnSpPr/>
          <p:nvPr/>
        </p:nvCxnSpPr>
        <p:spPr>
          <a:xfrm>
            <a:off x="3011488" y="3038475"/>
            <a:ext cx="619125" cy="0"/>
          </a:xfrm>
          <a:prstGeom prst="straightConnector1">
            <a:avLst/>
          </a:prstGeom>
          <a:noFill/>
          <a:ln cap="flat" cmpd="sng" w="9525">
            <a:solidFill>
              <a:srgbClr val="000000"/>
            </a:solidFill>
            <a:prstDash val="solid"/>
            <a:round/>
            <a:headEnd len="med" w="med" type="none"/>
            <a:tailEnd len="med" w="med" type="triangle"/>
          </a:ln>
        </p:spPr>
      </p:cxnSp>
      <p:cxnSp>
        <p:nvCxnSpPr>
          <p:cNvPr id="1881" name="Google Shape;1881;p64"/>
          <p:cNvCxnSpPr/>
          <p:nvPr/>
        </p:nvCxnSpPr>
        <p:spPr>
          <a:xfrm>
            <a:off x="674688" y="1824038"/>
            <a:ext cx="7554912" cy="4762"/>
          </a:xfrm>
          <a:prstGeom prst="straightConnector1">
            <a:avLst/>
          </a:prstGeom>
          <a:noFill/>
          <a:ln cap="flat" cmpd="sng" w="9525">
            <a:solidFill>
              <a:srgbClr val="000000"/>
            </a:solidFill>
            <a:prstDash val="solid"/>
            <a:round/>
            <a:headEnd len="med" w="med" type="none"/>
            <a:tailEnd len="med" w="med" type="none"/>
          </a:ln>
        </p:spPr>
      </p:cxnSp>
      <p:cxnSp>
        <p:nvCxnSpPr>
          <p:cNvPr id="1882" name="Google Shape;1882;p64"/>
          <p:cNvCxnSpPr/>
          <p:nvPr/>
        </p:nvCxnSpPr>
        <p:spPr>
          <a:xfrm>
            <a:off x="752475" y="3030538"/>
            <a:ext cx="7553325" cy="17462"/>
          </a:xfrm>
          <a:prstGeom prst="straightConnector1">
            <a:avLst/>
          </a:prstGeom>
          <a:noFill/>
          <a:ln cap="flat" cmpd="sng" w="9525">
            <a:solidFill>
              <a:srgbClr val="000000"/>
            </a:solidFill>
            <a:prstDash val="solid"/>
            <a:round/>
            <a:headEnd len="med" w="med" type="none"/>
            <a:tailEnd len="med" w="med" type="none"/>
          </a:ln>
        </p:spPr>
      </p:cxnSp>
      <p:cxnSp>
        <p:nvCxnSpPr>
          <p:cNvPr id="1883" name="Google Shape;1883;p64"/>
          <p:cNvCxnSpPr/>
          <p:nvPr/>
        </p:nvCxnSpPr>
        <p:spPr>
          <a:xfrm flipH="1" rot="10800000">
            <a:off x="685800" y="5562600"/>
            <a:ext cx="7696200" cy="20638"/>
          </a:xfrm>
          <a:prstGeom prst="straightConnector1">
            <a:avLst/>
          </a:prstGeom>
          <a:noFill/>
          <a:ln cap="flat" cmpd="sng" w="9525">
            <a:solidFill>
              <a:srgbClr val="000000"/>
            </a:solidFill>
            <a:prstDash val="solid"/>
            <a:round/>
            <a:headEnd len="med" w="med" type="none"/>
            <a:tailEnd len="med" w="med" type="none"/>
          </a:ln>
        </p:spPr>
      </p:cxnSp>
      <p:cxnSp>
        <p:nvCxnSpPr>
          <p:cNvPr id="1884" name="Google Shape;1884;p64"/>
          <p:cNvCxnSpPr/>
          <p:nvPr/>
        </p:nvCxnSpPr>
        <p:spPr>
          <a:xfrm>
            <a:off x="4930775" y="1828800"/>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1885" name="Google Shape;1885;p64"/>
          <p:cNvCxnSpPr/>
          <p:nvPr/>
        </p:nvCxnSpPr>
        <p:spPr>
          <a:xfrm flipH="1" rot="10800000">
            <a:off x="5006975" y="1830388"/>
            <a:ext cx="2208213" cy="2589212"/>
          </a:xfrm>
          <a:prstGeom prst="straightConnector1">
            <a:avLst/>
          </a:prstGeom>
          <a:noFill/>
          <a:ln cap="flat" cmpd="sng" w="38100">
            <a:solidFill>
              <a:srgbClr val="FF33CC"/>
            </a:solidFill>
            <a:prstDash val="solid"/>
            <a:round/>
            <a:headEnd len="med" w="med" type="none"/>
            <a:tailEnd len="med" w="med" type="none"/>
          </a:ln>
        </p:spPr>
      </p:cxnSp>
      <p:cxnSp>
        <p:nvCxnSpPr>
          <p:cNvPr id="1886" name="Google Shape;1886;p64"/>
          <p:cNvCxnSpPr/>
          <p:nvPr/>
        </p:nvCxnSpPr>
        <p:spPr>
          <a:xfrm flipH="1" rot="10800000">
            <a:off x="5006975" y="2994025"/>
            <a:ext cx="2214563" cy="2644775"/>
          </a:xfrm>
          <a:prstGeom prst="straightConnector1">
            <a:avLst/>
          </a:prstGeom>
          <a:noFill/>
          <a:ln cap="flat" cmpd="sng" w="38100">
            <a:solidFill>
              <a:srgbClr val="000099"/>
            </a:solidFill>
            <a:prstDash val="solid"/>
            <a:round/>
            <a:headEnd len="med" w="med" type="none"/>
            <a:tailEnd len="med" w="med" type="triangle"/>
          </a:ln>
        </p:spPr>
      </p:cxnSp>
      <p:cxnSp>
        <p:nvCxnSpPr>
          <p:cNvPr id="1887" name="Google Shape;1887;p64"/>
          <p:cNvCxnSpPr/>
          <p:nvPr/>
        </p:nvCxnSpPr>
        <p:spPr>
          <a:xfrm>
            <a:off x="4964113" y="3033713"/>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1888" name="Google Shape;1888;p64"/>
          <p:cNvCxnSpPr/>
          <p:nvPr/>
        </p:nvCxnSpPr>
        <p:spPr>
          <a:xfrm>
            <a:off x="4938713" y="1808163"/>
            <a:ext cx="2413000" cy="2611437"/>
          </a:xfrm>
          <a:prstGeom prst="straightConnector1">
            <a:avLst/>
          </a:prstGeom>
          <a:noFill/>
          <a:ln cap="flat" cmpd="sng" w="38100">
            <a:solidFill>
              <a:srgbClr val="FF33CC"/>
            </a:solidFill>
            <a:prstDash val="solid"/>
            <a:round/>
            <a:headEnd len="med" w="med" type="none"/>
            <a:tailEnd len="med" w="med" type="none"/>
          </a:ln>
        </p:spPr>
      </p:cxnSp>
      <p:cxnSp>
        <p:nvCxnSpPr>
          <p:cNvPr id="1889" name="Google Shape;1889;p64"/>
          <p:cNvCxnSpPr/>
          <p:nvPr/>
        </p:nvCxnSpPr>
        <p:spPr>
          <a:xfrm>
            <a:off x="4984750" y="4397375"/>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1890" name="Google Shape;1890;p64"/>
          <p:cNvCxnSpPr/>
          <p:nvPr/>
        </p:nvCxnSpPr>
        <p:spPr>
          <a:xfrm>
            <a:off x="4953000" y="2994025"/>
            <a:ext cx="2208213" cy="2563813"/>
          </a:xfrm>
          <a:prstGeom prst="straightConnector1">
            <a:avLst/>
          </a:prstGeom>
          <a:noFill/>
          <a:ln cap="flat" cmpd="sng" w="38100">
            <a:solidFill>
              <a:srgbClr val="000099"/>
            </a:solidFill>
            <a:prstDash val="solid"/>
            <a:round/>
            <a:headEnd len="med" w="med" type="none"/>
            <a:tailEnd len="med" w="med" type="none"/>
          </a:ln>
        </p:spPr>
      </p:cxnSp>
      <p:cxnSp>
        <p:nvCxnSpPr>
          <p:cNvPr id="1891" name="Google Shape;1891;p64"/>
          <p:cNvCxnSpPr/>
          <p:nvPr/>
        </p:nvCxnSpPr>
        <p:spPr>
          <a:xfrm>
            <a:off x="4964113" y="5607050"/>
            <a:ext cx="2268537" cy="0"/>
          </a:xfrm>
          <a:prstGeom prst="straightConnector1">
            <a:avLst/>
          </a:prstGeom>
          <a:noFill/>
          <a:ln cap="flat" cmpd="sng" w="38100">
            <a:solidFill>
              <a:srgbClr val="000099"/>
            </a:solidFill>
            <a:prstDash val="solid"/>
            <a:round/>
            <a:headEnd len="med" w="med" type="none"/>
            <a:tailEnd len="med" w="med" type="triangle"/>
          </a:ln>
        </p:spPr>
      </p:cxnSp>
      <p:grpSp>
        <p:nvGrpSpPr>
          <p:cNvPr id="1892" name="Google Shape;1892;p64"/>
          <p:cNvGrpSpPr/>
          <p:nvPr/>
        </p:nvGrpSpPr>
        <p:grpSpPr>
          <a:xfrm>
            <a:off x="1371600" y="1828800"/>
            <a:ext cx="1006475" cy="1676400"/>
            <a:chOff x="1371600" y="1828800"/>
            <a:chExt cx="1006475" cy="1676400"/>
          </a:xfrm>
        </p:grpSpPr>
        <p:cxnSp>
          <p:nvCxnSpPr>
            <p:cNvPr id="1893" name="Google Shape;1893;p64"/>
            <p:cNvCxnSpPr/>
            <p:nvPr/>
          </p:nvCxnSpPr>
          <p:spPr>
            <a:xfrm flipH="1" rot="10800000">
              <a:off x="1524000" y="1828800"/>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1894" name="Google Shape;1894;p64"/>
            <p:cNvCxnSpPr/>
            <p:nvPr/>
          </p:nvCxnSpPr>
          <p:spPr>
            <a:xfrm>
              <a:off x="1371600" y="1828800"/>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1895" name="Google Shape;1895;p64"/>
            <p:cNvSpPr txBox="1"/>
            <p:nvPr/>
          </p:nvSpPr>
          <p:spPr>
            <a:xfrm>
              <a:off x="1752600" y="30480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grpSp>
      <p:cxnSp>
        <p:nvCxnSpPr>
          <p:cNvPr id="1896" name="Google Shape;1896;p64"/>
          <p:cNvCxnSpPr/>
          <p:nvPr/>
        </p:nvCxnSpPr>
        <p:spPr>
          <a:xfrm>
            <a:off x="3732213" y="5578475"/>
            <a:ext cx="619125" cy="0"/>
          </a:xfrm>
          <a:prstGeom prst="straightConnector1">
            <a:avLst/>
          </a:prstGeom>
          <a:noFill/>
          <a:ln cap="flat" cmpd="sng" w="9525">
            <a:solidFill>
              <a:srgbClr val="000000"/>
            </a:solidFill>
            <a:prstDash val="solid"/>
            <a:round/>
            <a:headEnd len="med" w="med" type="none"/>
            <a:tailEnd len="med" w="med" type="triangle"/>
          </a:ln>
        </p:spPr>
      </p:cxnSp>
      <p:sp>
        <p:nvSpPr>
          <p:cNvPr id="1897" name="Google Shape;1897;p64"/>
          <p:cNvSpPr/>
          <p:nvPr/>
        </p:nvSpPr>
        <p:spPr>
          <a:xfrm>
            <a:off x="762000" y="12954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898" name="Google Shape;1898;p64"/>
          <p:cNvSpPr/>
          <p:nvPr/>
        </p:nvSpPr>
        <p:spPr>
          <a:xfrm>
            <a:off x="762000" y="25146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899" name="Google Shape;1899;p64"/>
          <p:cNvSpPr/>
          <p:nvPr/>
        </p:nvSpPr>
        <p:spPr>
          <a:xfrm>
            <a:off x="762000" y="38100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00" name="Google Shape;1900;p64"/>
          <p:cNvSpPr/>
          <p:nvPr/>
        </p:nvSpPr>
        <p:spPr>
          <a:xfrm>
            <a:off x="762000" y="50292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01" name="Google Shape;1901;p64"/>
          <p:cNvSpPr txBox="1"/>
          <p:nvPr/>
        </p:nvSpPr>
        <p:spPr>
          <a:xfrm>
            <a:off x="936625" y="1571625"/>
            <a:ext cx="1651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902" name="Google Shape;1902;p64"/>
          <p:cNvSpPr txBox="1"/>
          <p:nvPr/>
        </p:nvSpPr>
        <p:spPr>
          <a:xfrm>
            <a:off x="841375" y="1295400"/>
            <a:ext cx="4397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a:t>
            </a:r>
            <a:endParaRPr/>
          </a:p>
        </p:txBody>
      </p:sp>
      <p:sp>
        <p:nvSpPr>
          <p:cNvPr id="1903" name="Google Shape;1903;p64"/>
          <p:cNvSpPr txBox="1"/>
          <p:nvPr/>
        </p:nvSpPr>
        <p:spPr>
          <a:xfrm>
            <a:off x="838200" y="38052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1904" name="Google Shape;1904;p64"/>
          <p:cNvSpPr txBox="1"/>
          <p:nvPr/>
        </p:nvSpPr>
        <p:spPr>
          <a:xfrm>
            <a:off x="838200" y="25098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3</a:t>
            </a:r>
            <a:endParaRPr/>
          </a:p>
        </p:txBody>
      </p:sp>
      <p:sp>
        <p:nvSpPr>
          <p:cNvPr id="1905" name="Google Shape;1905;p64"/>
          <p:cNvSpPr txBox="1"/>
          <p:nvPr/>
        </p:nvSpPr>
        <p:spPr>
          <a:xfrm>
            <a:off x="838200" y="50244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sp>
        <p:nvSpPr>
          <p:cNvPr id="1906" name="Google Shape;1906;p64"/>
          <p:cNvSpPr/>
          <p:nvPr/>
        </p:nvSpPr>
        <p:spPr>
          <a:xfrm>
            <a:off x="4191000" y="24384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07" name="Google Shape;1907;p64"/>
          <p:cNvSpPr/>
          <p:nvPr/>
        </p:nvSpPr>
        <p:spPr>
          <a:xfrm>
            <a:off x="4191000" y="38100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08" name="Google Shape;1908;p64"/>
          <p:cNvSpPr/>
          <p:nvPr/>
        </p:nvSpPr>
        <p:spPr>
          <a:xfrm>
            <a:off x="4267200" y="50292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09" name="Google Shape;1909;p64"/>
          <p:cNvSpPr/>
          <p:nvPr/>
        </p:nvSpPr>
        <p:spPr>
          <a:xfrm>
            <a:off x="2743200" y="12668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10" name="Google Shape;1910;p64"/>
          <p:cNvSpPr/>
          <p:nvPr/>
        </p:nvSpPr>
        <p:spPr>
          <a:xfrm>
            <a:off x="2743200" y="24098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11" name="Google Shape;1911;p64"/>
          <p:cNvSpPr/>
          <p:nvPr/>
        </p:nvSpPr>
        <p:spPr>
          <a:xfrm>
            <a:off x="2743200" y="37814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12" name="Google Shape;1912;p64"/>
          <p:cNvSpPr/>
          <p:nvPr/>
        </p:nvSpPr>
        <p:spPr>
          <a:xfrm>
            <a:off x="2743200" y="50006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13" name="Google Shape;1913;p64"/>
          <p:cNvSpPr txBox="1"/>
          <p:nvPr/>
        </p:nvSpPr>
        <p:spPr>
          <a:xfrm>
            <a:off x="2863850" y="1295400"/>
            <a:ext cx="4397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sp>
        <p:nvSpPr>
          <p:cNvPr id="1914" name="Google Shape;1914;p64"/>
          <p:cNvSpPr txBox="1"/>
          <p:nvPr/>
        </p:nvSpPr>
        <p:spPr>
          <a:xfrm>
            <a:off x="2743200" y="2438400"/>
            <a:ext cx="685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1915" name="Google Shape;1915;p64"/>
          <p:cNvSpPr txBox="1"/>
          <p:nvPr/>
        </p:nvSpPr>
        <p:spPr>
          <a:xfrm>
            <a:off x="2819400" y="38052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sp>
        <p:nvSpPr>
          <p:cNvPr id="1916" name="Google Shape;1916;p64"/>
          <p:cNvSpPr txBox="1"/>
          <p:nvPr/>
        </p:nvSpPr>
        <p:spPr>
          <a:xfrm>
            <a:off x="2743200" y="5024438"/>
            <a:ext cx="6683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grpSp>
        <p:nvGrpSpPr>
          <p:cNvPr id="1917" name="Google Shape;1917;p64"/>
          <p:cNvGrpSpPr/>
          <p:nvPr/>
        </p:nvGrpSpPr>
        <p:grpSpPr>
          <a:xfrm>
            <a:off x="4191000" y="1295400"/>
            <a:ext cx="549275" cy="533400"/>
            <a:chOff x="4191000" y="914400"/>
            <a:chExt cx="609600" cy="533400"/>
          </a:xfrm>
        </p:grpSpPr>
        <p:sp>
          <p:nvSpPr>
            <p:cNvPr id="1918" name="Google Shape;1918;p64"/>
            <p:cNvSpPr/>
            <p:nvPr/>
          </p:nvSpPr>
          <p:spPr>
            <a:xfrm>
              <a:off x="4191000" y="914400"/>
              <a:ext cx="533841"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19" name="Google Shape;1919;p64"/>
            <p:cNvSpPr txBox="1"/>
            <p:nvPr/>
          </p:nvSpPr>
          <p:spPr>
            <a:xfrm>
              <a:off x="4311134" y="914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grpSp>
      <p:sp>
        <p:nvSpPr>
          <p:cNvPr id="1920" name="Google Shape;1920;p64"/>
          <p:cNvSpPr txBox="1"/>
          <p:nvPr/>
        </p:nvSpPr>
        <p:spPr>
          <a:xfrm>
            <a:off x="4191000" y="2438400"/>
            <a:ext cx="6096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1921" name="Google Shape;1921;p64"/>
          <p:cNvSpPr txBox="1"/>
          <p:nvPr/>
        </p:nvSpPr>
        <p:spPr>
          <a:xfrm>
            <a:off x="4267200" y="38052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sp>
        <p:nvSpPr>
          <p:cNvPr id="1922" name="Google Shape;1922;p64"/>
          <p:cNvSpPr txBox="1"/>
          <p:nvPr/>
        </p:nvSpPr>
        <p:spPr>
          <a:xfrm>
            <a:off x="4267200" y="5029200"/>
            <a:ext cx="4397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r>
              <a:rPr b="1" i="0" lang="en-US" sz="2400" u="none" cap="none" strike="noStrike">
                <a:solidFill>
                  <a:schemeClr val="dk1"/>
                </a:solidFill>
                <a:latin typeface="Arial"/>
                <a:ea typeface="Arial"/>
                <a:cs typeface="Arial"/>
                <a:sym typeface="Arial"/>
              </a:rPr>
              <a:t>j</a:t>
            </a:r>
            <a:endParaRPr/>
          </a:p>
        </p:txBody>
      </p:sp>
      <p:sp>
        <p:nvSpPr>
          <p:cNvPr id="1923" name="Google Shape;1923;p64"/>
          <p:cNvSpPr txBox="1"/>
          <p:nvPr/>
        </p:nvSpPr>
        <p:spPr>
          <a:xfrm>
            <a:off x="7543800" y="1219200"/>
            <a:ext cx="6175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10</a:t>
            </a:r>
            <a:endParaRPr/>
          </a:p>
        </p:txBody>
      </p:sp>
      <p:grpSp>
        <p:nvGrpSpPr>
          <p:cNvPr id="1924" name="Google Shape;1924;p64"/>
          <p:cNvGrpSpPr/>
          <p:nvPr/>
        </p:nvGrpSpPr>
        <p:grpSpPr>
          <a:xfrm>
            <a:off x="7500938" y="2438400"/>
            <a:ext cx="990600" cy="533400"/>
            <a:chOff x="7500938" y="2438400"/>
            <a:chExt cx="990600" cy="533400"/>
          </a:xfrm>
        </p:grpSpPr>
        <p:sp>
          <p:nvSpPr>
            <p:cNvPr id="1925" name="Google Shape;1925;p64"/>
            <p:cNvSpPr/>
            <p:nvPr/>
          </p:nvSpPr>
          <p:spPr>
            <a:xfrm>
              <a:off x="7543800" y="2438400"/>
              <a:ext cx="6858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26" name="Google Shape;1926;p64"/>
            <p:cNvSpPr txBox="1"/>
            <p:nvPr/>
          </p:nvSpPr>
          <p:spPr>
            <a:xfrm>
              <a:off x="7500938" y="2495550"/>
              <a:ext cx="9906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-2+2j</a:t>
              </a:r>
              <a:endParaRPr/>
            </a:p>
          </p:txBody>
        </p:sp>
      </p:grpSp>
      <p:grpSp>
        <p:nvGrpSpPr>
          <p:cNvPr id="1927" name="Google Shape;1927;p64"/>
          <p:cNvGrpSpPr/>
          <p:nvPr/>
        </p:nvGrpSpPr>
        <p:grpSpPr>
          <a:xfrm>
            <a:off x="4191000" y="1295400"/>
            <a:ext cx="479425" cy="533400"/>
            <a:chOff x="5181600" y="533400"/>
            <a:chExt cx="533400" cy="533400"/>
          </a:xfrm>
        </p:grpSpPr>
        <p:sp>
          <p:nvSpPr>
            <p:cNvPr id="1928" name="Google Shape;1928;p64"/>
            <p:cNvSpPr/>
            <p:nvPr/>
          </p:nvSpPr>
          <p:spPr>
            <a:xfrm>
              <a:off x="5181600" y="5334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29" name="Google Shape;1929;p64"/>
            <p:cNvSpPr txBox="1"/>
            <p:nvPr/>
          </p:nvSpPr>
          <p:spPr>
            <a:xfrm>
              <a:off x="5225534"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4</a:t>
              </a:r>
              <a:endParaRPr/>
            </a:p>
          </p:txBody>
        </p:sp>
      </p:grpSp>
      <p:grpSp>
        <p:nvGrpSpPr>
          <p:cNvPr id="1930" name="Google Shape;1930;p64"/>
          <p:cNvGrpSpPr/>
          <p:nvPr/>
        </p:nvGrpSpPr>
        <p:grpSpPr>
          <a:xfrm>
            <a:off x="4191000" y="3810000"/>
            <a:ext cx="479425" cy="533400"/>
            <a:chOff x="5181600" y="533400"/>
            <a:chExt cx="533400" cy="533400"/>
          </a:xfrm>
        </p:grpSpPr>
        <p:sp>
          <p:nvSpPr>
            <p:cNvPr id="1931" name="Google Shape;1931;p64"/>
            <p:cNvSpPr/>
            <p:nvPr/>
          </p:nvSpPr>
          <p:spPr>
            <a:xfrm>
              <a:off x="5181600" y="5334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32" name="Google Shape;1932;p64"/>
            <p:cNvSpPr txBox="1"/>
            <p:nvPr/>
          </p:nvSpPr>
          <p:spPr>
            <a:xfrm>
              <a:off x="5225534"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a:t>
              </a:r>
              <a:endParaRPr/>
            </a:p>
          </p:txBody>
        </p:sp>
      </p:grpSp>
      <p:grpSp>
        <p:nvGrpSpPr>
          <p:cNvPr id="1933" name="Google Shape;1933;p64"/>
          <p:cNvGrpSpPr/>
          <p:nvPr/>
        </p:nvGrpSpPr>
        <p:grpSpPr>
          <a:xfrm>
            <a:off x="7543800" y="3733800"/>
            <a:ext cx="685800" cy="533400"/>
            <a:chOff x="7543800" y="3733800"/>
            <a:chExt cx="685800" cy="533400"/>
          </a:xfrm>
        </p:grpSpPr>
        <p:sp>
          <p:nvSpPr>
            <p:cNvPr id="1934" name="Google Shape;1934;p64"/>
            <p:cNvSpPr/>
            <p:nvPr/>
          </p:nvSpPr>
          <p:spPr>
            <a:xfrm>
              <a:off x="7543800" y="3733800"/>
              <a:ext cx="6858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35" name="Google Shape;1935;p64"/>
            <p:cNvSpPr txBox="1"/>
            <p:nvPr/>
          </p:nvSpPr>
          <p:spPr>
            <a:xfrm>
              <a:off x="7543800" y="3733800"/>
              <a:ext cx="6175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-2</a:t>
              </a:r>
              <a:endParaRPr/>
            </a:p>
          </p:txBody>
        </p:sp>
      </p:grpSp>
      <p:sp>
        <p:nvSpPr>
          <p:cNvPr id="1936" name="Google Shape;1936;p64"/>
          <p:cNvSpPr txBox="1"/>
          <p:nvPr/>
        </p:nvSpPr>
        <p:spPr>
          <a:xfrm>
            <a:off x="3617913" y="5456238"/>
            <a:ext cx="309562" cy="258762"/>
          </a:xfrm>
          <a:prstGeom prst="rect">
            <a:avLst/>
          </a:prstGeom>
          <a:solidFill>
            <a:srgbClr val="FFFFFF"/>
          </a:solidFill>
          <a:ln cap="flat" cmpd="sng" w="9525">
            <a:solidFill>
              <a:srgbClr val="C0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grpSp>
        <p:nvGrpSpPr>
          <p:cNvPr id="1937" name="Google Shape;1937;p64"/>
          <p:cNvGrpSpPr/>
          <p:nvPr/>
        </p:nvGrpSpPr>
        <p:grpSpPr>
          <a:xfrm>
            <a:off x="7620000" y="5029200"/>
            <a:ext cx="838200" cy="533400"/>
            <a:chOff x="7620000" y="5029200"/>
            <a:chExt cx="838200" cy="533400"/>
          </a:xfrm>
        </p:grpSpPr>
        <p:sp>
          <p:nvSpPr>
            <p:cNvPr id="1938" name="Google Shape;1938;p64"/>
            <p:cNvSpPr/>
            <p:nvPr/>
          </p:nvSpPr>
          <p:spPr>
            <a:xfrm>
              <a:off x="7620000" y="5029200"/>
              <a:ext cx="6858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39" name="Google Shape;1939;p64"/>
            <p:cNvSpPr txBox="1"/>
            <p:nvPr/>
          </p:nvSpPr>
          <p:spPr>
            <a:xfrm>
              <a:off x="7620000" y="5105400"/>
              <a:ext cx="8382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-2-2j</a:t>
              </a:r>
              <a:endParaRPr/>
            </a:p>
          </p:txBody>
        </p:sp>
      </p:grpSp>
      <p:sp>
        <p:nvSpPr>
          <p:cNvPr id="1940" name="Google Shape;1940;p64"/>
          <p:cNvSpPr txBox="1"/>
          <p:nvPr/>
        </p:nvSpPr>
        <p:spPr>
          <a:xfrm>
            <a:off x="8458200" y="1371600"/>
            <a:ext cx="873125" cy="4668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2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4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40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grpSp>
        <p:nvGrpSpPr>
          <p:cNvPr id="1941" name="Google Shape;1941;p64"/>
          <p:cNvGrpSpPr/>
          <p:nvPr/>
        </p:nvGrpSpPr>
        <p:grpSpPr>
          <a:xfrm>
            <a:off x="3429000" y="5227638"/>
            <a:ext cx="684213" cy="563562"/>
            <a:chOff x="3429000" y="5227637"/>
            <a:chExt cx="684212" cy="563563"/>
          </a:xfrm>
        </p:grpSpPr>
        <p:sp>
          <p:nvSpPr>
            <p:cNvPr id="1942" name="Google Shape;1942;p64"/>
            <p:cNvSpPr txBox="1"/>
            <p:nvPr/>
          </p:nvSpPr>
          <p:spPr>
            <a:xfrm>
              <a:off x="3429000" y="5227637"/>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1943" name="Google Shape;1943;p64"/>
            <p:cNvPicPr preferRelativeResize="0"/>
            <p:nvPr/>
          </p:nvPicPr>
          <p:blipFill rotWithShape="1">
            <a:blip r:embed="rId3">
              <a:alphaModFix/>
            </a:blip>
            <a:srcRect b="0" l="0" r="0" t="0"/>
            <a:stretch/>
          </p:blipFill>
          <p:spPr>
            <a:xfrm>
              <a:off x="3597078" y="5349680"/>
              <a:ext cx="292100" cy="266700"/>
            </a:xfrm>
            <a:prstGeom prst="rect">
              <a:avLst/>
            </a:prstGeom>
            <a:noFill/>
            <a:ln>
              <a:noFill/>
            </a:ln>
          </p:spPr>
        </p:pic>
      </p:grpSp>
      <p:grpSp>
        <p:nvGrpSpPr>
          <p:cNvPr id="1944" name="Google Shape;1944;p64"/>
          <p:cNvGrpSpPr/>
          <p:nvPr/>
        </p:nvGrpSpPr>
        <p:grpSpPr>
          <a:xfrm>
            <a:off x="1444625" y="4359275"/>
            <a:ext cx="1006475" cy="1736725"/>
            <a:chOff x="1444625" y="4359275"/>
            <a:chExt cx="1006475" cy="1736725"/>
          </a:xfrm>
        </p:grpSpPr>
        <p:cxnSp>
          <p:nvCxnSpPr>
            <p:cNvPr id="1945" name="Google Shape;1945;p64"/>
            <p:cNvCxnSpPr/>
            <p:nvPr/>
          </p:nvCxnSpPr>
          <p:spPr>
            <a:xfrm flipH="1" rot="10800000">
              <a:off x="1597025" y="4359275"/>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1946" name="Google Shape;1946;p64"/>
            <p:cNvCxnSpPr/>
            <p:nvPr/>
          </p:nvCxnSpPr>
          <p:spPr>
            <a:xfrm>
              <a:off x="1444625" y="4359275"/>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1947" name="Google Shape;1947;p64"/>
            <p:cNvSpPr txBox="1"/>
            <p:nvPr/>
          </p:nvSpPr>
          <p:spPr>
            <a:xfrm>
              <a:off x="1843087" y="56388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grpSp>
      <p:sp>
        <p:nvSpPr>
          <p:cNvPr id="1948" name="Google Shape;1948;p64"/>
          <p:cNvSpPr txBox="1"/>
          <p:nvPr/>
        </p:nvSpPr>
        <p:spPr>
          <a:xfrm>
            <a:off x="6643688" y="5715000"/>
            <a:ext cx="442912"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
        <p:nvSpPr>
          <p:cNvPr id="1949" name="Google Shape;1949;p64"/>
          <p:cNvSpPr txBox="1"/>
          <p:nvPr/>
        </p:nvSpPr>
        <p:spPr>
          <a:xfrm>
            <a:off x="6705600" y="44196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grpSp>
        <p:nvGrpSpPr>
          <p:cNvPr id="1950" name="Google Shape;1950;p64"/>
          <p:cNvGrpSpPr/>
          <p:nvPr/>
        </p:nvGrpSpPr>
        <p:grpSpPr>
          <a:xfrm>
            <a:off x="0" y="6324600"/>
            <a:ext cx="9144000" cy="568325"/>
            <a:chOff x="0" y="6324600"/>
            <a:chExt cx="9144000" cy="568325"/>
          </a:xfrm>
        </p:grpSpPr>
        <p:sp>
          <p:nvSpPr>
            <p:cNvPr id="1951" name="Google Shape;1951;p64"/>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1952" name="Google Shape;1952;p64"/>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65"/>
          <p:cNvSpPr/>
          <p:nvPr/>
        </p:nvSpPr>
        <p:spPr>
          <a:xfrm>
            <a:off x="228600" y="2286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(2). </a:t>
            </a:r>
            <a:r>
              <a:rPr b="1" i="0" lang="en-US" sz="3200" u="none" cap="none" strike="noStrike">
                <a:solidFill>
                  <a:srgbClr val="C00000"/>
                </a:solidFill>
                <a:latin typeface="Arial"/>
                <a:ea typeface="Arial"/>
                <a:cs typeface="Arial"/>
                <a:sym typeface="Arial"/>
              </a:rPr>
              <a:t>Find  H[k] using DIT-FFT</a:t>
            </a:r>
            <a:endParaRPr/>
          </a:p>
        </p:txBody>
      </p:sp>
      <p:sp>
        <p:nvSpPr>
          <p:cNvPr id="1958" name="Google Shape;1958;p65"/>
          <p:cNvSpPr/>
          <p:nvPr/>
        </p:nvSpPr>
        <p:spPr>
          <a:xfrm>
            <a:off x="7086600" y="4953000"/>
            <a:ext cx="6858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59" name="Google Shape;1959;p65"/>
          <p:cNvSpPr/>
          <p:nvPr/>
        </p:nvSpPr>
        <p:spPr>
          <a:xfrm>
            <a:off x="7010400" y="2362200"/>
            <a:ext cx="6858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60" name="Google Shape;1960;p65"/>
          <p:cNvSpPr/>
          <p:nvPr/>
        </p:nvSpPr>
        <p:spPr>
          <a:xfrm>
            <a:off x="4267200" y="5029200"/>
            <a:ext cx="479425"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61" name="Google Shape;1961;p65"/>
          <p:cNvSpPr/>
          <p:nvPr/>
        </p:nvSpPr>
        <p:spPr>
          <a:xfrm>
            <a:off x="4191000" y="2438400"/>
            <a:ext cx="479425"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62" name="Google Shape;1962;p65"/>
          <p:cNvSpPr/>
          <p:nvPr/>
        </p:nvSpPr>
        <p:spPr>
          <a:xfrm>
            <a:off x="7010400" y="3733800"/>
            <a:ext cx="6858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63" name="Google Shape;1963;p65"/>
          <p:cNvSpPr/>
          <p:nvPr/>
        </p:nvSpPr>
        <p:spPr>
          <a:xfrm>
            <a:off x="7010400" y="1219200"/>
            <a:ext cx="6858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64" name="Google Shape;1964;p65"/>
          <p:cNvSpPr/>
          <p:nvPr/>
        </p:nvSpPr>
        <p:spPr>
          <a:xfrm>
            <a:off x="7010400" y="1219200"/>
            <a:ext cx="6858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65" name="Google Shape;1965;p65"/>
          <p:cNvSpPr txBox="1"/>
          <p:nvPr/>
        </p:nvSpPr>
        <p:spPr>
          <a:xfrm>
            <a:off x="0" y="3886200"/>
            <a:ext cx="754063" cy="1981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h[1]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h[3]</a:t>
            </a:r>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966" name="Google Shape;1966;p65"/>
          <p:cNvSpPr txBox="1"/>
          <p:nvPr/>
        </p:nvSpPr>
        <p:spPr>
          <a:xfrm>
            <a:off x="-76200" y="1447800"/>
            <a:ext cx="754063" cy="216693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h[</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h[2]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p:txBody>
      </p:sp>
      <p:cxnSp>
        <p:nvCxnSpPr>
          <p:cNvPr id="1967" name="Google Shape;1967;p65"/>
          <p:cNvCxnSpPr/>
          <p:nvPr/>
        </p:nvCxnSpPr>
        <p:spPr>
          <a:xfrm flipH="1" rot="10800000">
            <a:off x="752475" y="4375150"/>
            <a:ext cx="7172325" cy="44450"/>
          </a:xfrm>
          <a:prstGeom prst="straightConnector1">
            <a:avLst/>
          </a:prstGeom>
          <a:noFill/>
          <a:ln cap="flat" cmpd="sng" w="9525">
            <a:solidFill>
              <a:srgbClr val="000000"/>
            </a:solidFill>
            <a:prstDash val="solid"/>
            <a:round/>
            <a:headEnd len="med" w="med" type="none"/>
            <a:tailEnd len="med" w="med" type="none"/>
          </a:ln>
        </p:spPr>
      </p:cxnSp>
      <p:cxnSp>
        <p:nvCxnSpPr>
          <p:cNvPr id="1968" name="Google Shape;1968;p65"/>
          <p:cNvCxnSpPr/>
          <p:nvPr/>
        </p:nvCxnSpPr>
        <p:spPr>
          <a:xfrm>
            <a:off x="3011488" y="3038475"/>
            <a:ext cx="619125" cy="0"/>
          </a:xfrm>
          <a:prstGeom prst="straightConnector1">
            <a:avLst/>
          </a:prstGeom>
          <a:noFill/>
          <a:ln cap="flat" cmpd="sng" w="9525">
            <a:solidFill>
              <a:srgbClr val="000000"/>
            </a:solidFill>
            <a:prstDash val="solid"/>
            <a:round/>
            <a:headEnd len="med" w="med" type="none"/>
            <a:tailEnd len="med" w="med" type="triangle"/>
          </a:ln>
        </p:spPr>
      </p:cxnSp>
      <p:cxnSp>
        <p:nvCxnSpPr>
          <p:cNvPr id="1969" name="Google Shape;1969;p65"/>
          <p:cNvCxnSpPr/>
          <p:nvPr/>
        </p:nvCxnSpPr>
        <p:spPr>
          <a:xfrm>
            <a:off x="674688" y="1824038"/>
            <a:ext cx="7173912" cy="4762"/>
          </a:xfrm>
          <a:prstGeom prst="straightConnector1">
            <a:avLst/>
          </a:prstGeom>
          <a:noFill/>
          <a:ln cap="flat" cmpd="sng" w="9525">
            <a:solidFill>
              <a:srgbClr val="000000"/>
            </a:solidFill>
            <a:prstDash val="solid"/>
            <a:round/>
            <a:headEnd len="med" w="med" type="none"/>
            <a:tailEnd len="med" w="med" type="none"/>
          </a:ln>
        </p:spPr>
      </p:cxnSp>
      <p:cxnSp>
        <p:nvCxnSpPr>
          <p:cNvPr id="1970" name="Google Shape;1970;p65"/>
          <p:cNvCxnSpPr/>
          <p:nvPr/>
        </p:nvCxnSpPr>
        <p:spPr>
          <a:xfrm>
            <a:off x="752475" y="3030538"/>
            <a:ext cx="7172325" cy="17462"/>
          </a:xfrm>
          <a:prstGeom prst="straightConnector1">
            <a:avLst/>
          </a:prstGeom>
          <a:noFill/>
          <a:ln cap="flat" cmpd="sng" w="9525">
            <a:solidFill>
              <a:srgbClr val="000000"/>
            </a:solidFill>
            <a:prstDash val="solid"/>
            <a:round/>
            <a:headEnd len="med" w="med" type="none"/>
            <a:tailEnd len="med" w="med" type="none"/>
          </a:ln>
        </p:spPr>
      </p:cxnSp>
      <p:cxnSp>
        <p:nvCxnSpPr>
          <p:cNvPr id="1971" name="Google Shape;1971;p65"/>
          <p:cNvCxnSpPr/>
          <p:nvPr/>
        </p:nvCxnSpPr>
        <p:spPr>
          <a:xfrm flipH="1" rot="10800000">
            <a:off x="685800" y="5562600"/>
            <a:ext cx="7239000" cy="20638"/>
          </a:xfrm>
          <a:prstGeom prst="straightConnector1">
            <a:avLst/>
          </a:prstGeom>
          <a:noFill/>
          <a:ln cap="flat" cmpd="sng" w="9525">
            <a:solidFill>
              <a:srgbClr val="000000"/>
            </a:solidFill>
            <a:prstDash val="solid"/>
            <a:round/>
            <a:headEnd len="med" w="med" type="none"/>
            <a:tailEnd len="med" w="med" type="none"/>
          </a:ln>
        </p:spPr>
      </p:cxnSp>
      <p:sp>
        <p:nvSpPr>
          <p:cNvPr id="1972" name="Google Shape;1972;p65"/>
          <p:cNvSpPr txBox="1"/>
          <p:nvPr/>
        </p:nvSpPr>
        <p:spPr>
          <a:xfrm>
            <a:off x="8118475" y="1350963"/>
            <a:ext cx="873125" cy="46688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H[0]</a:t>
            </a:r>
            <a:endParaRPr/>
          </a:p>
          <a:p>
            <a:pPr indent="0" lvl="0" marL="0" marR="0" rtl="0" algn="l">
              <a:spcBef>
                <a:spcPts val="1000"/>
              </a:spcBef>
              <a:spcAft>
                <a:spcPts val="0"/>
              </a:spcAft>
              <a:buNone/>
            </a:pPr>
            <a:r>
              <a:t/>
            </a:r>
            <a:endParaRPr b="1" i="0" sz="2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H[1]</a:t>
            </a:r>
            <a:endParaRPr/>
          </a:p>
          <a:p>
            <a:pPr indent="0" lvl="0" marL="0" marR="0" rtl="0" algn="l">
              <a:spcBef>
                <a:spcPts val="1000"/>
              </a:spcBef>
              <a:spcAft>
                <a:spcPts val="0"/>
              </a:spcAft>
              <a:buNone/>
            </a:pPr>
            <a:r>
              <a:t/>
            </a:r>
            <a:endParaRPr b="1" i="0" sz="4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H[2]</a:t>
            </a:r>
            <a:endParaRPr/>
          </a:p>
          <a:p>
            <a:pPr indent="0" lvl="0" marL="0" marR="0" rtl="0" algn="l">
              <a:spcBef>
                <a:spcPts val="1000"/>
              </a:spcBef>
              <a:spcAft>
                <a:spcPts val="0"/>
              </a:spcAft>
              <a:buNone/>
            </a:pPr>
            <a:r>
              <a:t/>
            </a:r>
            <a:endParaRPr b="1" i="0" sz="40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H[3]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cxnSp>
        <p:nvCxnSpPr>
          <p:cNvPr id="1973" name="Google Shape;1973;p65"/>
          <p:cNvCxnSpPr/>
          <p:nvPr/>
        </p:nvCxnSpPr>
        <p:spPr>
          <a:xfrm>
            <a:off x="4930775" y="1828800"/>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1974" name="Google Shape;1974;p65"/>
          <p:cNvCxnSpPr/>
          <p:nvPr/>
        </p:nvCxnSpPr>
        <p:spPr>
          <a:xfrm flipH="1" rot="10800000">
            <a:off x="5006975" y="1830388"/>
            <a:ext cx="2208213" cy="2589212"/>
          </a:xfrm>
          <a:prstGeom prst="straightConnector1">
            <a:avLst/>
          </a:prstGeom>
          <a:noFill/>
          <a:ln cap="flat" cmpd="sng" w="38100">
            <a:solidFill>
              <a:srgbClr val="FF33CC"/>
            </a:solidFill>
            <a:prstDash val="solid"/>
            <a:round/>
            <a:headEnd len="med" w="med" type="none"/>
            <a:tailEnd len="med" w="med" type="none"/>
          </a:ln>
        </p:spPr>
      </p:cxnSp>
      <p:cxnSp>
        <p:nvCxnSpPr>
          <p:cNvPr id="1975" name="Google Shape;1975;p65"/>
          <p:cNvCxnSpPr/>
          <p:nvPr/>
        </p:nvCxnSpPr>
        <p:spPr>
          <a:xfrm flipH="1" rot="10800000">
            <a:off x="5006975" y="2994025"/>
            <a:ext cx="2214563" cy="2644775"/>
          </a:xfrm>
          <a:prstGeom prst="straightConnector1">
            <a:avLst/>
          </a:prstGeom>
          <a:noFill/>
          <a:ln cap="flat" cmpd="sng" w="38100">
            <a:solidFill>
              <a:srgbClr val="000099"/>
            </a:solidFill>
            <a:prstDash val="solid"/>
            <a:round/>
            <a:headEnd len="med" w="med" type="none"/>
            <a:tailEnd len="med" w="med" type="triangle"/>
          </a:ln>
        </p:spPr>
      </p:cxnSp>
      <p:cxnSp>
        <p:nvCxnSpPr>
          <p:cNvPr id="1976" name="Google Shape;1976;p65"/>
          <p:cNvCxnSpPr/>
          <p:nvPr/>
        </p:nvCxnSpPr>
        <p:spPr>
          <a:xfrm>
            <a:off x="4964113" y="3033713"/>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1977" name="Google Shape;1977;p65"/>
          <p:cNvCxnSpPr/>
          <p:nvPr/>
        </p:nvCxnSpPr>
        <p:spPr>
          <a:xfrm>
            <a:off x="4938713" y="1808163"/>
            <a:ext cx="2413000" cy="2611437"/>
          </a:xfrm>
          <a:prstGeom prst="straightConnector1">
            <a:avLst/>
          </a:prstGeom>
          <a:noFill/>
          <a:ln cap="flat" cmpd="sng" w="38100">
            <a:solidFill>
              <a:srgbClr val="FF33CC"/>
            </a:solidFill>
            <a:prstDash val="solid"/>
            <a:round/>
            <a:headEnd len="med" w="med" type="none"/>
            <a:tailEnd len="med" w="med" type="none"/>
          </a:ln>
        </p:spPr>
      </p:cxnSp>
      <p:cxnSp>
        <p:nvCxnSpPr>
          <p:cNvPr id="1978" name="Google Shape;1978;p65"/>
          <p:cNvCxnSpPr/>
          <p:nvPr/>
        </p:nvCxnSpPr>
        <p:spPr>
          <a:xfrm>
            <a:off x="4984750" y="4397375"/>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1979" name="Google Shape;1979;p65"/>
          <p:cNvCxnSpPr/>
          <p:nvPr/>
        </p:nvCxnSpPr>
        <p:spPr>
          <a:xfrm>
            <a:off x="4953000" y="2994025"/>
            <a:ext cx="2208213" cy="2563813"/>
          </a:xfrm>
          <a:prstGeom prst="straightConnector1">
            <a:avLst/>
          </a:prstGeom>
          <a:noFill/>
          <a:ln cap="flat" cmpd="sng" w="38100">
            <a:solidFill>
              <a:srgbClr val="000099"/>
            </a:solidFill>
            <a:prstDash val="solid"/>
            <a:round/>
            <a:headEnd len="med" w="med" type="none"/>
            <a:tailEnd len="med" w="med" type="none"/>
          </a:ln>
        </p:spPr>
      </p:cxnSp>
      <p:cxnSp>
        <p:nvCxnSpPr>
          <p:cNvPr id="1980" name="Google Shape;1980;p65"/>
          <p:cNvCxnSpPr/>
          <p:nvPr/>
        </p:nvCxnSpPr>
        <p:spPr>
          <a:xfrm>
            <a:off x="4964113" y="5607050"/>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1981" name="Google Shape;1981;p65"/>
          <p:cNvCxnSpPr/>
          <p:nvPr/>
        </p:nvCxnSpPr>
        <p:spPr>
          <a:xfrm flipH="1" rot="10800000">
            <a:off x="1524000" y="1828800"/>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1982" name="Google Shape;1982;p65"/>
          <p:cNvCxnSpPr/>
          <p:nvPr/>
        </p:nvCxnSpPr>
        <p:spPr>
          <a:xfrm>
            <a:off x="1371600" y="1828800"/>
            <a:ext cx="1006475" cy="1235075"/>
          </a:xfrm>
          <a:prstGeom prst="straightConnector1">
            <a:avLst/>
          </a:prstGeom>
          <a:noFill/>
          <a:ln cap="flat" cmpd="sng" w="38100">
            <a:solidFill>
              <a:srgbClr val="996600"/>
            </a:solidFill>
            <a:prstDash val="solid"/>
            <a:round/>
            <a:headEnd len="med" w="med" type="none"/>
            <a:tailEnd len="med" w="med" type="none"/>
          </a:ln>
        </p:spPr>
      </p:cxnSp>
      <p:cxnSp>
        <p:nvCxnSpPr>
          <p:cNvPr id="1983" name="Google Shape;1983;p65"/>
          <p:cNvCxnSpPr/>
          <p:nvPr/>
        </p:nvCxnSpPr>
        <p:spPr>
          <a:xfrm flipH="1" rot="10800000">
            <a:off x="1597025" y="4359275"/>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1984" name="Google Shape;1984;p65"/>
          <p:cNvCxnSpPr/>
          <p:nvPr/>
        </p:nvCxnSpPr>
        <p:spPr>
          <a:xfrm>
            <a:off x="1444625" y="4359275"/>
            <a:ext cx="1006475" cy="1235075"/>
          </a:xfrm>
          <a:prstGeom prst="straightConnector1">
            <a:avLst/>
          </a:prstGeom>
          <a:noFill/>
          <a:ln cap="flat" cmpd="sng" w="38100">
            <a:solidFill>
              <a:srgbClr val="996600"/>
            </a:solidFill>
            <a:prstDash val="solid"/>
            <a:round/>
            <a:headEnd len="med" w="med" type="none"/>
            <a:tailEnd len="med" w="med" type="none"/>
          </a:ln>
        </p:spPr>
      </p:cxnSp>
      <p:cxnSp>
        <p:nvCxnSpPr>
          <p:cNvPr id="1985" name="Google Shape;1985;p65"/>
          <p:cNvCxnSpPr/>
          <p:nvPr/>
        </p:nvCxnSpPr>
        <p:spPr>
          <a:xfrm>
            <a:off x="3732213" y="5578475"/>
            <a:ext cx="619125" cy="0"/>
          </a:xfrm>
          <a:prstGeom prst="straightConnector1">
            <a:avLst/>
          </a:prstGeom>
          <a:noFill/>
          <a:ln cap="flat" cmpd="sng" w="9525">
            <a:solidFill>
              <a:srgbClr val="000000"/>
            </a:solidFill>
            <a:prstDash val="solid"/>
            <a:round/>
            <a:headEnd len="med" w="med" type="none"/>
            <a:tailEnd len="med" w="med" type="triangle"/>
          </a:ln>
        </p:spPr>
      </p:cxnSp>
      <p:sp>
        <p:nvSpPr>
          <p:cNvPr id="1986" name="Google Shape;1986;p65"/>
          <p:cNvSpPr/>
          <p:nvPr/>
        </p:nvSpPr>
        <p:spPr>
          <a:xfrm>
            <a:off x="762000" y="12954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87" name="Google Shape;1987;p65"/>
          <p:cNvSpPr/>
          <p:nvPr/>
        </p:nvSpPr>
        <p:spPr>
          <a:xfrm>
            <a:off x="762000" y="25146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88" name="Google Shape;1988;p65"/>
          <p:cNvSpPr/>
          <p:nvPr/>
        </p:nvSpPr>
        <p:spPr>
          <a:xfrm>
            <a:off x="762000" y="38100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89" name="Google Shape;1989;p65"/>
          <p:cNvSpPr/>
          <p:nvPr/>
        </p:nvSpPr>
        <p:spPr>
          <a:xfrm>
            <a:off x="762000" y="50292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90" name="Google Shape;1990;p65"/>
          <p:cNvSpPr txBox="1"/>
          <p:nvPr/>
        </p:nvSpPr>
        <p:spPr>
          <a:xfrm>
            <a:off x="936625" y="1571625"/>
            <a:ext cx="1651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991" name="Google Shape;1991;p65"/>
          <p:cNvSpPr txBox="1"/>
          <p:nvPr/>
        </p:nvSpPr>
        <p:spPr>
          <a:xfrm>
            <a:off x="841375" y="1295400"/>
            <a:ext cx="4397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5</a:t>
            </a:r>
            <a:endParaRPr/>
          </a:p>
        </p:txBody>
      </p:sp>
      <p:sp>
        <p:nvSpPr>
          <p:cNvPr id="1992" name="Google Shape;1992;p65"/>
          <p:cNvSpPr txBox="1"/>
          <p:nvPr/>
        </p:nvSpPr>
        <p:spPr>
          <a:xfrm>
            <a:off x="685800" y="3805238"/>
            <a:ext cx="6858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a:t>
            </a:r>
            <a:endParaRPr/>
          </a:p>
        </p:txBody>
      </p:sp>
      <p:sp>
        <p:nvSpPr>
          <p:cNvPr id="1993" name="Google Shape;1993;p65"/>
          <p:cNvSpPr txBox="1"/>
          <p:nvPr/>
        </p:nvSpPr>
        <p:spPr>
          <a:xfrm>
            <a:off x="685800" y="2509838"/>
            <a:ext cx="5921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7</a:t>
            </a:r>
            <a:endParaRPr/>
          </a:p>
        </p:txBody>
      </p:sp>
      <p:sp>
        <p:nvSpPr>
          <p:cNvPr id="1994" name="Google Shape;1994;p65"/>
          <p:cNvSpPr txBox="1"/>
          <p:nvPr/>
        </p:nvSpPr>
        <p:spPr>
          <a:xfrm>
            <a:off x="838200" y="50244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0</a:t>
            </a:r>
            <a:endParaRPr/>
          </a:p>
        </p:txBody>
      </p:sp>
      <p:sp>
        <p:nvSpPr>
          <p:cNvPr id="1995" name="Google Shape;1995;p65"/>
          <p:cNvSpPr/>
          <p:nvPr/>
        </p:nvSpPr>
        <p:spPr>
          <a:xfrm>
            <a:off x="4191000" y="24384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96" name="Google Shape;1996;p65"/>
          <p:cNvSpPr/>
          <p:nvPr/>
        </p:nvSpPr>
        <p:spPr>
          <a:xfrm>
            <a:off x="4191000" y="38100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97" name="Google Shape;1997;p65"/>
          <p:cNvSpPr/>
          <p:nvPr/>
        </p:nvSpPr>
        <p:spPr>
          <a:xfrm>
            <a:off x="4267200" y="50292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98" name="Google Shape;1998;p65"/>
          <p:cNvSpPr/>
          <p:nvPr/>
        </p:nvSpPr>
        <p:spPr>
          <a:xfrm>
            <a:off x="7010400" y="2362200"/>
            <a:ext cx="6858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1999" name="Google Shape;1999;p65"/>
          <p:cNvSpPr/>
          <p:nvPr/>
        </p:nvSpPr>
        <p:spPr>
          <a:xfrm>
            <a:off x="7010400" y="3733800"/>
            <a:ext cx="6858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00" name="Google Shape;2000;p65"/>
          <p:cNvSpPr/>
          <p:nvPr/>
        </p:nvSpPr>
        <p:spPr>
          <a:xfrm>
            <a:off x="2743200" y="12668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01" name="Google Shape;2001;p65"/>
          <p:cNvSpPr/>
          <p:nvPr/>
        </p:nvSpPr>
        <p:spPr>
          <a:xfrm>
            <a:off x="2743200" y="24098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02" name="Google Shape;2002;p65"/>
          <p:cNvSpPr/>
          <p:nvPr/>
        </p:nvSpPr>
        <p:spPr>
          <a:xfrm>
            <a:off x="2743200" y="37814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03" name="Google Shape;2003;p65"/>
          <p:cNvSpPr/>
          <p:nvPr/>
        </p:nvSpPr>
        <p:spPr>
          <a:xfrm>
            <a:off x="2819400" y="50006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04" name="Google Shape;2004;p65"/>
          <p:cNvSpPr txBox="1"/>
          <p:nvPr/>
        </p:nvSpPr>
        <p:spPr>
          <a:xfrm>
            <a:off x="2667000" y="1295400"/>
            <a:ext cx="6365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12</a:t>
            </a:r>
            <a:endParaRPr/>
          </a:p>
        </p:txBody>
      </p:sp>
      <p:sp>
        <p:nvSpPr>
          <p:cNvPr id="2005" name="Google Shape;2005;p65"/>
          <p:cNvSpPr txBox="1"/>
          <p:nvPr/>
        </p:nvSpPr>
        <p:spPr>
          <a:xfrm>
            <a:off x="2743200" y="2438400"/>
            <a:ext cx="685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2006" name="Google Shape;2006;p65"/>
          <p:cNvSpPr txBox="1"/>
          <p:nvPr/>
        </p:nvSpPr>
        <p:spPr>
          <a:xfrm>
            <a:off x="2819400" y="38052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sp>
        <p:nvSpPr>
          <p:cNvPr id="2007" name="Google Shape;2007;p65"/>
          <p:cNvSpPr txBox="1"/>
          <p:nvPr/>
        </p:nvSpPr>
        <p:spPr>
          <a:xfrm>
            <a:off x="2913063" y="5024438"/>
            <a:ext cx="668337"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grpSp>
        <p:nvGrpSpPr>
          <p:cNvPr id="2008" name="Google Shape;2008;p65"/>
          <p:cNvGrpSpPr/>
          <p:nvPr/>
        </p:nvGrpSpPr>
        <p:grpSpPr>
          <a:xfrm>
            <a:off x="4191000" y="1295400"/>
            <a:ext cx="549275" cy="533400"/>
            <a:chOff x="4191000" y="914400"/>
            <a:chExt cx="609600" cy="533400"/>
          </a:xfrm>
        </p:grpSpPr>
        <p:sp>
          <p:nvSpPr>
            <p:cNvPr id="2009" name="Google Shape;2009;p65"/>
            <p:cNvSpPr/>
            <p:nvPr/>
          </p:nvSpPr>
          <p:spPr>
            <a:xfrm>
              <a:off x="4191000" y="914400"/>
              <a:ext cx="533841"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10" name="Google Shape;2010;p65"/>
            <p:cNvSpPr txBox="1"/>
            <p:nvPr/>
          </p:nvSpPr>
          <p:spPr>
            <a:xfrm>
              <a:off x="4311134" y="914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grpSp>
      <p:sp>
        <p:nvSpPr>
          <p:cNvPr id="2011" name="Google Shape;2011;p65"/>
          <p:cNvSpPr txBox="1"/>
          <p:nvPr/>
        </p:nvSpPr>
        <p:spPr>
          <a:xfrm>
            <a:off x="4191000" y="2438400"/>
            <a:ext cx="6096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2012" name="Google Shape;2012;p65"/>
          <p:cNvSpPr txBox="1"/>
          <p:nvPr/>
        </p:nvSpPr>
        <p:spPr>
          <a:xfrm>
            <a:off x="4267200" y="38052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sp>
        <p:nvSpPr>
          <p:cNvPr id="2013" name="Google Shape;2013;p65"/>
          <p:cNvSpPr txBox="1"/>
          <p:nvPr/>
        </p:nvSpPr>
        <p:spPr>
          <a:xfrm>
            <a:off x="4191000" y="5029200"/>
            <a:ext cx="685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-6j</a:t>
            </a:r>
            <a:endParaRPr/>
          </a:p>
        </p:txBody>
      </p:sp>
      <p:sp>
        <p:nvSpPr>
          <p:cNvPr id="2014" name="Google Shape;2014;p65"/>
          <p:cNvSpPr txBox="1"/>
          <p:nvPr/>
        </p:nvSpPr>
        <p:spPr>
          <a:xfrm>
            <a:off x="7002463" y="1219200"/>
            <a:ext cx="617537"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18</a:t>
            </a:r>
            <a:endParaRPr/>
          </a:p>
        </p:txBody>
      </p:sp>
      <p:sp>
        <p:nvSpPr>
          <p:cNvPr id="2015" name="Google Shape;2015;p65"/>
          <p:cNvSpPr txBox="1"/>
          <p:nvPr/>
        </p:nvSpPr>
        <p:spPr>
          <a:xfrm>
            <a:off x="6934200" y="2405063"/>
            <a:ext cx="9906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-2-6j</a:t>
            </a:r>
            <a:endParaRPr/>
          </a:p>
        </p:txBody>
      </p:sp>
      <p:grpSp>
        <p:nvGrpSpPr>
          <p:cNvPr id="2016" name="Google Shape;2016;p65"/>
          <p:cNvGrpSpPr/>
          <p:nvPr/>
        </p:nvGrpSpPr>
        <p:grpSpPr>
          <a:xfrm>
            <a:off x="4191000" y="1295400"/>
            <a:ext cx="592138" cy="533400"/>
            <a:chOff x="5181600" y="533400"/>
            <a:chExt cx="658800" cy="533400"/>
          </a:xfrm>
        </p:grpSpPr>
        <p:sp>
          <p:nvSpPr>
            <p:cNvPr id="2017" name="Google Shape;2017;p65"/>
            <p:cNvSpPr/>
            <p:nvPr/>
          </p:nvSpPr>
          <p:spPr>
            <a:xfrm>
              <a:off x="5181600" y="533400"/>
              <a:ext cx="533398"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18" name="Google Shape;2018;p65"/>
            <p:cNvSpPr txBox="1"/>
            <p:nvPr/>
          </p:nvSpPr>
          <p:spPr>
            <a:xfrm>
              <a:off x="5181602" y="533400"/>
              <a:ext cx="6587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12</a:t>
              </a:r>
              <a:endParaRPr/>
            </a:p>
          </p:txBody>
        </p:sp>
      </p:grpSp>
      <p:grpSp>
        <p:nvGrpSpPr>
          <p:cNvPr id="2019" name="Google Shape;2019;p65"/>
          <p:cNvGrpSpPr/>
          <p:nvPr/>
        </p:nvGrpSpPr>
        <p:grpSpPr>
          <a:xfrm>
            <a:off x="4191000" y="3810000"/>
            <a:ext cx="479425" cy="533400"/>
            <a:chOff x="5181600" y="533400"/>
            <a:chExt cx="533400" cy="533400"/>
          </a:xfrm>
        </p:grpSpPr>
        <p:sp>
          <p:nvSpPr>
            <p:cNvPr id="2020" name="Google Shape;2020;p65"/>
            <p:cNvSpPr/>
            <p:nvPr/>
          </p:nvSpPr>
          <p:spPr>
            <a:xfrm>
              <a:off x="5181600" y="5334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21" name="Google Shape;2021;p65"/>
            <p:cNvSpPr txBox="1"/>
            <p:nvPr/>
          </p:nvSpPr>
          <p:spPr>
            <a:xfrm>
              <a:off x="5225534"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a:t>
              </a:r>
              <a:endParaRPr/>
            </a:p>
          </p:txBody>
        </p:sp>
      </p:grpSp>
      <p:sp>
        <p:nvSpPr>
          <p:cNvPr id="2022" name="Google Shape;2022;p65"/>
          <p:cNvSpPr txBox="1"/>
          <p:nvPr/>
        </p:nvSpPr>
        <p:spPr>
          <a:xfrm>
            <a:off x="7010400" y="3733800"/>
            <a:ext cx="6175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a:t>
            </a:r>
            <a:endParaRPr/>
          </a:p>
        </p:txBody>
      </p:sp>
      <p:sp>
        <p:nvSpPr>
          <p:cNvPr id="2023" name="Google Shape;2023;p65"/>
          <p:cNvSpPr txBox="1"/>
          <p:nvPr/>
        </p:nvSpPr>
        <p:spPr>
          <a:xfrm>
            <a:off x="3617913" y="5456238"/>
            <a:ext cx="309562" cy="258762"/>
          </a:xfrm>
          <a:prstGeom prst="rect">
            <a:avLst/>
          </a:prstGeom>
          <a:solidFill>
            <a:srgbClr val="FFFFFF"/>
          </a:solidFill>
          <a:ln cap="flat" cmpd="sng" w="9525">
            <a:solidFill>
              <a:srgbClr val="C0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sp>
        <p:nvSpPr>
          <p:cNvPr id="2024" name="Google Shape;2024;p65"/>
          <p:cNvSpPr txBox="1"/>
          <p:nvPr/>
        </p:nvSpPr>
        <p:spPr>
          <a:xfrm>
            <a:off x="7086600" y="5029200"/>
            <a:ext cx="8382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-2+6j</a:t>
            </a:r>
            <a:endParaRPr/>
          </a:p>
        </p:txBody>
      </p:sp>
      <p:grpSp>
        <p:nvGrpSpPr>
          <p:cNvPr id="2025" name="Google Shape;2025;p65"/>
          <p:cNvGrpSpPr/>
          <p:nvPr/>
        </p:nvGrpSpPr>
        <p:grpSpPr>
          <a:xfrm>
            <a:off x="3429000" y="5227638"/>
            <a:ext cx="684213" cy="563562"/>
            <a:chOff x="3429000" y="5227637"/>
            <a:chExt cx="684212" cy="563563"/>
          </a:xfrm>
        </p:grpSpPr>
        <p:sp>
          <p:nvSpPr>
            <p:cNvPr id="2026" name="Google Shape;2026;p65"/>
            <p:cNvSpPr txBox="1"/>
            <p:nvPr/>
          </p:nvSpPr>
          <p:spPr>
            <a:xfrm>
              <a:off x="3429000" y="5227637"/>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2027" name="Google Shape;2027;p65"/>
            <p:cNvPicPr preferRelativeResize="0"/>
            <p:nvPr/>
          </p:nvPicPr>
          <p:blipFill rotWithShape="1">
            <a:blip r:embed="rId3">
              <a:alphaModFix/>
            </a:blip>
            <a:srcRect b="0" l="0" r="0" t="0"/>
            <a:stretch/>
          </p:blipFill>
          <p:spPr>
            <a:xfrm>
              <a:off x="3597078" y="5349680"/>
              <a:ext cx="292100" cy="266700"/>
            </a:xfrm>
            <a:prstGeom prst="rect">
              <a:avLst/>
            </a:prstGeom>
            <a:noFill/>
            <a:ln>
              <a:noFill/>
            </a:ln>
          </p:spPr>
        </p:pic>
      </p:grpSp>
      <p:sp>
        <p:nvSpPr>
          <p:cNvPr id="2028" name="Google Shape;2028;p65"/>
          <p:cNvSpPr txBox="1"/>
          <p:nvPr/>
        </p:nvSpPr>
        <p:spPr>
          <a:xfrm>
            <a:off x="6643688" y="5715000"/>
            <a:ext cx="442912"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
        <p:nvSpPr>
          <p:cNvPr id="2029" name="Google Shape;2029;p65"/>
          <p:cNvSpPr txBox="1"/>
          <p:nvPr/>
        </p:nvSpPr>
        <p:spPr>
          <a:xfrm>
            <a:off x="6705600" y="44196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
        <p:nvSpPr>
          <p:cNvPr id="2030" name="Google Shape;2030;p65"/>
          <p:cNvSpPr txBox="1"/>
          <p:nvPr/>
        </p:nvSpPr>
        <p:spPr>
          <a:xfrm>
            <a:off x="1843088" y="5638800"/>
            <a:ext cx="442912"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
        <p:nvSpPr>
          <p:cNvPr id="2031" name="Google Shape;2031;p65"/>
          <p:cNvSpPr txBox="1"/>
          <p:nvPr/>
        </p:nvSpPr>
        <p:spPr>
          <a:xfrm>
            <a:off x="1828800" y="30480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grpSp>
        <p:nvGrpSpPr>
          <p:cNvPr id="2032" name="Google Shape;2032;p65"/>
          <p:cNvGrpSpPr/>
          <p:nvPr/>
        </p:nvGrpSpPr>
        <p:grpSpPr>
          <a:xfrm>
            <a:off x="0" y="6324600"/>
            <a:ext cx="9144000" cy="568325"/>
            <a:chOff x="0" y="6324600"/>
            <a:chExt cx="9144000" cy="568325"/>
          </a:xfrm>
        </p:grpSpPr>
        <p:sp>
          <p:nvSpPr>
            <p:cNvPr id="2033" name="Google Shape;2033;p65"/>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034" name="Google Shape;2034;p65"/>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66"/>
          <p:cNvSpPr/>
          <p:nvPr/>
        </p:nvSpPr>
        <p:spPr>
          <a:xfrm>
            <a:off x="533400" y="2286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III. </a:t>
            </a:r>
            <a:r>
              <a:rPr b="1" i="0" lang="en-US" sz="3200" u="none" cap="none" strike="noStrike">
                <a:solidFill>
                  <a:srgbClr val="C00000"/>
                </a:solidFill>
                <a:latin typeface="Arial"/>
                <a:ea typeface="Arial"/>
                <a:cs typeface="Arial"/>
                <a:sym typeface="Arial"/>
              </a:rPr>
              <a:t>Find y[n]  By Inverse FFT</a:t>
            </a:r>
            <a:endParaRPr b="0" i="0" sz="3200" u="none" cap="none" strike="noStrike">
              <a:solidFill>
                <a:schemeClr val="dk1"/>
              </a:solidFill>
              <a:latin typeface="Arial"/>
              <a:ea typeface="Arial"/>
              <a:cs typeface="Arial"/>
              <a:sym typeface="Arial"/>
            </a:endParaRPr>
          </a:p>
        </p:txBody>
      </p:sp>
      <p:cxnSp>
        <p:nvCxnSpPr>
          <p:cNvPr id="2040" name="Google Shape;2040;p66"/>
          <p:cNvCxnSpPr/>
          <p:nvPr/>
        </p:nvCxnSpPr>
        <p:spPr>
          <a:xfrm flipH="1" rot="10800000">
            <a:off x="381000" y="4298950"/>
            <a:ext cx="7737475" cy="44450"/>
          </a:xfrm>
          <a:prstGeom prst="straightConnector1">
            <a:avLst/>
          </a:prstGeom>
          <a:noFill/>
          <a:ln cap="flat" cmpd="sng" w="9525">
            <a:solidFill>
              <a:srgbClr val="000000"/>
            </a:solidFill>
            <a:prstDash val="solid"/>
            <a:round/>
            <a:headEnd len="med" w="med" type="none"/>
            <a:tailEnd len="med" w="med" type="none"/>
          </a:ln>
        </p:spPr>
      </p:cxnSp>
      <p:cxnSp>
        <p:nvCxnSpPr>
          <p:cNvPr id="2041" name="Google Shape;2041;p66"/>
          <p:cNvCxnSpPr/>
          <p:nvPr/>
        </p:nvCxnSpPr>
        <p:spPr>
          <a:xfrm>
            <a:off x="3205163" y="2962275"/>
            <a:ext cx="619125" cy="0"/>
          </a:xfrm>
          <a:prstGeom prst="straightConnector1">
            <a:avLst/>
          </a:prstGeom>
          <a:noFill/>
          <a:ln cap="flat" cmpd="sng" w="9525">
            <a:solidFill>
              <a:srgbClr val="000000"/>
            </a:solidFill>
            <a:prstDash val="solid"/>
            <a:round/>
            <a:headEnd len="med" w="med" type="none"/>
            <a:tailEnd len="med" w="med" type="triangle"/>
          </a:ln>
        </p:spPr>
      </p:cxnSp>
      <p:cxnSp>
        <p:nvCxnSpPr>
          <p:cNvPr id="2042" name="Google Shape;2042;p66"/>
          <p:cNvCxnSpPr/>
          <p:nvPr/>
        </p:nvCxnSpPr>
        <p:spPr>
          <a:xfrm>
            <a:off x="685800" y="1752600"/>
            <a:ext cx="7356475" cy="0"/>
          </a:xfrm>
          <a:prstGeom prst="straightConnector1">
            <a:avLst/>
          </a:prstGeom>
          <a:noFill/>
          <a:ln cap="flat" cmpd="sng" w="9525">
            <a:solidFill>
              <a:srgbClr val="000000"/>
            </a:solidFill>
            <a:prstDash val="solid"/>
            <a:round/>
            <a:headEnd len="med" w="med" type="none"/>
            <a:tailEnd len="med" w="med" type="none"/>
          </a:ln>
        </p:spPr>
      </p:cxnSp>
      <p:cxnSp>
        <p:nvCxnSpPr>
          <p:cNvPr id="2043" name="Google Shape;2043;p66"/>
          <p:cNvCxnSpPr/>
          <p:nvPr/>
        </p:nvCxnSpPr>
        <p:spPr>
          <a:xfrm>
            <a:off x="533400" y="2971800"/>
            <a:ext cx="7585075" cy="0"/>
          </a:xfrm>
          <a:prstGeom prst="straightConnector1">
            <a:avLst/>
          </a:prstGeom>
          <a:noFill/>
          <a:ln cap="flat" cmpd="sng" w="9525">
            <a:solidFill>
              <a:srgbClr val="000000"/>
            </a:solidFill>
            <a:prstDash val="solid"/>
            <a:round/>
            <a:headEnd len="med" w="med" type="none"/>
            <a:tailEnd len="med" w="med" type="none"/>
          </a:ln>
        </p:spPr>
      </p:cxnSp>
      <p:cxnSp>
        <p:nvCxnSpPr>
          <p:cNvPr id="2044" name="Google Shape;2044;p66"/>
          <p:cNvCxnSpPr/>
          <p:nvPr/>
        </p:nvCxnSpPr>
        <p:spPr>
          <a:xfrm>
            <a:off x="533400" y="5486400"/>
            <a:ext cx="7585075" cy="0"/>
          </a:xfrm>
          <a:prstGeom prst="straightConnector1">
            <a:avLst/>
          </a:prstGeom>
          <a:noFill/>
          <a:ln cap="flat" cmpd="sng" w="9525">
            <a:solidFill>
              <a:srgbClr val="000000"/>
            </a:solidFill>
            <a:prstDash val="solid"/>
            <a:round/>
            <a:headEnd len="med" w="med" type="none"/>
            <a:tailEnd len="med" w="med" type="none"/>
          </a:ln>
        </p:spPr>
      </p:cxnSp>
      <p:sp>
        <p:nvSpPr>
          <p:cNvPr id="2045" name="Google Shape;2045;p66"/>
          <p:cNvSpPr txBox="1"/>
          <p:nvPr/>
        </p:nvSpPr>
        <p:spPr>
          <a:xfrm>
            <a:off x="8347075" y="1274763"/>
            <a:ext cx="873125" cy="4668837"/>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y’[0]</a:t>
            </a:r>
            <a:endParaRPr/>
          </a:p>
          <a:p>
            <a:pPr indent="0" lvl="0" marL="0" marR="0" rtl="0" algn="l">
              <a:spcBef>
                <a:spcPts val="100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y’[1]</a:t>
            </a:r>
            <a:endParaRPr/>
          </a:p>
          <a:p>
            <a:pPr indent="0" lvl="0" marL="0" marR="0" rtl="0" algn="l">
              <a:spcBef>
                <a:spcPts val="1000"/>
              </a:spcBef>
              <a:spcAft>
                <a:spcPts val="0"/>
              </a:spcAft>
              <a:buClr>
                <a:schemeClr val="dk1"/>
              </a:buClr>
              <a:buSzPts val="4000"/>
              <a:buFont typeface="Arial"/>
              <a:buNone/>
            </a:pPr>
            <a:r>
              <a:t/>
            </a:r>
            <a:endParaRPr b="1" i="0" sz="4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Y’[2]</a:t>
            </a:r>
            <a:endParaRPr/>
          </a:p>
          <a:p>
            <a:pPr indent="0" lvl="0" marL="0" marR="0" rtl="0" algn="l">
              <a:spcBef>
                <a:spcPts val="1000"/>
              </a:spcBef>
              <a:spcAft>
                <a:spcPts val="0"/>
              </a:spcAft>
              <a:buClr>
                <a:schemeClr val="dk1"/>
              </a:buClr>
              <a:buSzPts val="4000"/>
              <a:buFont typeface="Arial"/>
              <a:buNone/>
            </a:pPr>
            <a:r>
              <a:t/>
            </a:r>
            <a:endParaRPr b="1" i="0" sz="40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Y’[3]</a:t>
            </a:r>
            <a:endParaRPr/>
          </a:p>
          <a:p>
            <a:pPr indent="0" lvl="0" marL="0" marR="0" rtl="0" algn="l">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p:txBody>
      </p:sp>
      <p:cxnSp>
        <p:nvCxnSpPr>
          <p:cNvPr id="2046" name="Google Shape;2046;p66"/>
          <p:cNvCxnSpPr/>
          <p:nvPr/>
        </p:nvCxnSpPr>
        <p:spPr>
          <a:xfrm>
            <a:off x="5124450" y="1752600"/>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2047" name="Google Shape;2047;p66"/>
          <p:cNvCxnSpPr/>
          <p:nvPr/>
        </p:nvCxnSpPr>
        <p:spPr>
          <a:xfrm flipH="1" rot="10800000">
            <a:off x="5200650" y="1754188"/>
            <a:ext cx="2208213" cy="2589212"/>
          </a:xfrm>
          <a:prstGeom prst="straightConnector1">
            <a:avLst/>
          </a:prstGeom>
          <a:noFill/>
          <a:ln cap="flat" cmpd="sng" w="38100">
            <a:solidFill>
              <a:srgbClr val="FF33CC"/>
            </a:solidFill>
            <a:prstDash val="solid"/>
            <a:round/>
            <a:headEnd len="med" w="med" type="none"/>
            <a:tailEnd len="med" w="med" type="none"/>
          </a:ln>
        </p:spPr>
      </p:cxnSp>
      <p:cxnSp>
        <p:nvCxnSpPr>
          <p:cNvPr id="2048" name="Google Shape;2048;p66"/>
          <p:cNvCxnSpPr/>
          <p:nvPr/>
        </p:nvCxnSpPr>
        <p:spPr>
          <a:xfrm flipH="1" rot="10800000">
            <a:off x="5200650" y="2917825"/>
            <a:ext cx="2214563" cy="2644775"/>
          </a:xfrm>
          <a:prstGeom prst="straightConnector1">
            <a:avLst/>
          </a:prstGeom>
          <a:noFill/>
          <a:ln cap="flat" cmpd="sng" w="38100">
            <a:solidFill>
              <a:srgbClr val="000099"/>
            </a:solidFill>
            <a:prstDash val="solid"/>
            <a:round/>
            <a:headEnd len="med" w="med" type="none"/>
            <a:tailEnd len="med" w="med" type="triangle"/>
          </a:ln>
        </p:spPr>
      </p:cxnSp>
      <p:cxnSp>
        <p:nvCxnSpPr>
          <p:cNvPr id="2049" name="Google Shape;2049;p66"/>
          <p:cNvCxnSpPr/>
          <p:nvPr/>
        </p:nvCxnSpPr>
        <p:spPr>
          <a:xfrm>
            <a:off x="5157788" y="2957513"/>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2050" name="Google Shape;2050;p66"/>
          <p:cNvCxnSpPr/>
          <p:nvPr/>
        </p:nvCxnSpPr>
        <p:spPr>
          <a:xfrm>
            <a:off x="5132388" y="1731963"/>
            <a:ext cx="2413000" cy="2611437"/>
          </a:xfrm>
          <a:prstGeom prst="straightConnector1">
            <a:avLst/>
          </a:prstGeom>
          <a:noFill/>
          <a:ln cap="flat" cmpd="sng" w="38100">
            <a:solidFill>
              <a:srgbClr val="FF33CC"/>
            </a:solidFill>
            <a:prstDash val="solid"/>
            <a:round/>
            <a:headEnd len="med" w="med" type="none"/>
            <a:tailEnd len="med" w="med" type="none"/>
          </a:ln>
        </p:spPr>
      </p:cxnSp>
      <p:cxnSp>
        <p:nvCxnSpPr>
          <p:cNvPr id="2051" name="Google Shape;2051;p66"/>
          <p:cNvCxnSpPr/>
          <p:nvPr/>
        </p:nvCxnSpPr>
        <p:spPr>
          <a:xfrm>
            <a:off x="5178425" y="4321175"/>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2052" name="Google Shape;2052;p66"/>
          <p:cNvCxnSpPr/>
          <p:nvPr/>
        </p:nvCxnSpPr>
        <p:spPr>
          <a:xfrm>
            <a:off x="5146675" y="2917825"/>
            <a:ext cx="2208213" cy="2563813"/>
          </a:xfrm>
          <a:prstGeom prst="straightConnector1">
            <a:avLst/>
          </a:prstGeom>
          <a:noFill/>
          <a:ln cap="flat" cmpd="sng" w="38100">
            <a:solidFill>
              <a:srgbClr val="000099"/>
            </a:solidFill>
            <a:prstDash val="solid"/>
            <a:round/>
            <a:headEnd len="med" w="med" type="none"/>
            <a:tailEnd len="med" w="med" type="none"/>
          </a:ln>
        </p:spPr>
      </p:cxnSp>
      <p:cxnSp>
        <p:nvCxnSpPr>
          <p:cNvPr id="2053" name="Google Shape;2053;p66"/>
          <p:cNvCxnSpPr/>
          <p:nvPr/>
        </p:nvCxnSpPr>
        <p:spPr>
          <a:xfrm>
            <a:off x="5157788" y="5530850"/>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2054" name="Google Shape;2054;p66"/>
          <p:cNvCxnSpPr/>
          <p:nvPr/>
        </p:nvCxnSpPr>
        <p:spPr>
          <a:xfrm flipH="1" rot="10800000">
            <a:off x="1717675" y="1752600"/>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2055" name="Google Shape;2055;p66"/>
          <p:cNvCxnSpPr/>
          <p:nvPr/>
        </p:nvCxnSpPr>
        <p:spPr>
          <a:xfrm>
            <a:off x="1565275" y="1752600"/>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2056" name="Google Shape;2056;p66"/>
          <p:cNvSpPr txBox="1"/>
          <p:nvPr/>
        </p:nvSpPr>
        <p:spPr>
          <a:xfrm>
            <a:off x="2017713" y="2971800"/>
            <a:ext cx="344487" cy="381000"/>
          </a:xfrm>
          <a:prstGeom prst="rect">
            <a:avLst/>
          </a:prstGeom>
          <a:solidFill>
            <a:srgbClr val="C2FFFE"/>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2400"/>
              <a:buFont typeface="Calibri"/>
              <a:buNone/>
            </a:pP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cxnSp>
        <p:nvCxnSpPr>
          <p:cNvPr id="2057" name="Google Shape;2057;p66"/>
          <p:cNvCxnSpPr/>
          <p:nvPr/>
        </p:nvCxnSpPr>
        <p:spPr>
          <a:xfrm flipH="1" rot="10800000">
            <a:off x="1790700" y="4283075"/>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2058" name="Google Shape;2058;p66"/>
          <p:cNvCxnSpPr/>
          <p:nvPr/>
        </p:nvCxnSpPr>
        <p:spPr>
          <a:xfrm>
            <a:off x="1638300" y="4283075"/>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2059" name="Google Shape;2059;p66"/>
          <p:cNvSpPr txBox="1"/>
          <p:nvPr/>
        </p:nvSpPr>
        <p:spPr>
          <a:xfrm>
            <a:off x="1981200" y="5562600"/>
            <a:ext cx="381000" cy="304800"/>
          </a:xfrm>
          <a:prstGeom prst="rect">
            <a:avLst/>
          </a:prstGeom>
          <a:solidFill>
            <a:srgbClr val="C2FFFE"/>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2400"/>
              <a:buFont typeface="Calibri"/>
              <a:buNone/>
            </a:pP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sp>
        <p:nvSpPr>
          <p:cNvPr id="2060" name="Google Shape;2060;p66"/>
          <p:cNvSpPr txBox="1"/>
          <p:nvPr/>
        </p:nvSpPr>
        <p:spPr>
          <a:xfrm>
            <a:off x="6813550" y="4343400"/>
            <a:ext cx="349250" cy="304800"/>
          </a:xfrm>
          <a:prstGeom prst="rect">
            <a:avLst/>
          </a:prstGeom>
          <a:solidFill>
            <a:srgbClr val="C2FFFE"/>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1100"/>
              <a:buFont typeface="Calibri"/>
              <a:buNone/>
            </a:pPr>
            <a:r>
              <a:rPr b="0" i="0" lang="en-US" sz="1100" u="none" cap="none" strike="noStrike">
                <a:solidFill>
                  <a:srgbClr val="FF0000"/>
                </a:solidFill>
                <a:latin typeface="Calibri"/>
                <a:ea typeface="Calibri"/>
                <a:cs typeface="Calibri"/>
                <a:sym typeface="Calibri"/>
              </a:rPr>
              <a:t> </a:t>
            </a: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cxnSp>
        <p:nvCxnSpPr>
          <p:cNvPr id="2061" name="Google Shape;2061;p66"/>
          <p:cNvCxnSpPr/>
          <p:nvPr/>
        </p:nvCxnSpPr>
        <p:spPr>
          <a:xfrm>
            <a:off x="3925888" y="5502275"/>
            <a:ext cx="619125" cy="0"/>
          </a:xfrm>
          <a:prstGeom prst="straightConnector1">
            <a:avLst/>
          </a:prstGeom>
          <a:noFill/>
          <a:ln cap="flat" cmpd="sng" w="9525">
            <a:solidFill>
              <a:srgbClr val="000000"/>
            </a:solidFill>
            <a:prstDash val="solid"/>
            <a:round/>
            <a:headEnd len="med" w="med" type="none"/>
            <a:tailEnd len="med" w="med" type="triangle"/>
          </a:ln>
        </p:spPr>
      </p:cxnSp>
      <p:sp>
        <p:nvSpPr>
          <p:cNvPr id="2062" name="Google Shape;2062;p66"/>
          <p:cNvSpPr txBox="1"/>
          <p:nvPr/>
        </p:nvSpPr>
        <p:spPr>
          <a:xfrm>
            <a:off x="6702425" y="5595938"/>
            <a:ext cx="384175" cy="347662"/>
          </a:xfrm>
          <a:prstGeom prst="rect">
            <a:avLst/>
          </a:prstGeom>
          <a:solidFill>
            <a:srgbClr val="C2FFFE"/>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1100"/>
              <a:buFont typeface="Calibri"/>
              <a:buNone/>
            </a:pPr>
            <a:r>
              <a:rPr b="0" i="0" lang="en-US" sz="1100" u="none" cap="none" strike="noStrike">
                <a:solidFill>
                  <a:srgbClr val="FF0000"/>
                </a:solidFill>
                <a:latin typeface="Calibri"/>
                <a:ea typeface="Calibri"/>
                <a:cs typeface="Calibri"/>
                <a:sym typeface="Calibri"/>
              </a:rPr>
              <a:t> </a:t>
            </a: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sp>
        <p:nvSpPr>
          <p:cNvPr id="2063" name="Google Shape;2063;p66"/>
          <p:cNvSpPr txBox="1"/>
          <p:nvPr/>
        </p:nvSpPr>
        <p:spPr>
          <a:xfrm>
            <a:off x="1130300" y="1495425"/>
            <a:ext cx="1651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2064" name="Google Shape;2064;p66"/>
          <p:cNvGrpSpPr/>
          <p:nvPr/>
        </p:nvGrpSpPr>
        <p:grpSpPr>
          <a:xfrm>
            <a:off x="946150" y="1219200"/>
            <a:ext cx="730250" cy="533400"/>
            <a:chOff x="946150" y="1219200"/>
            <a:chExt cx="730250" cy="533400"/>
          </a:xfrm>
        </p:grpSpPr>
        <p:sp>
          <p:nvSpPr>
            <p:cNvPr id="2065" name="Google Shape;2065;p66"/>
            <p:cNvSpPr/>
            <p:nvPr/>
          </p:nvSpPr>
          <p:spPr>
            <a:xfrm>
              <a:off x="946150" y="12192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66" name="Google Shape;2066;p66"/>
            <p:cNvSpPr txBox="1"/>
            <p:nvPr/>
          </p:nvSpPr>
          <p:spPr>
            <a:xfrm>
              <a:off x="958850" y="1219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180</a:t>
              </a:r>
              <a:endParaRPr/>
            </a:p>
          </p:txBody>
        </p:sp>
      </p:grpSp>
      <p:grpSp>
        <p:nvGrpSpPr>
          <p:cNvPr id="2067" name="Google Shape;2067;p66"/>
          <p:cNvGrpSpPr/>
          <p:nvPr/>
        </p:nvGrpSpPr>
        <p:grpSpPr>
          <a:xfrm>
            <a:off x="4191000" y="2362200"/>
            <a:ext cx="803275" cy="533400"/>
            <a:chOff x="4191000" y="2362200"/>
            <a:chExt cx="803275" cy="533400"/>
          </a:xfrm>
        </p:grpSpPr>
        <p:sp>
          <p:nvSpPr>
            <p:cNvPr id="2068" name="Google Shape;2068;p66"/>
            <p:cNvSpPr/>
            <p:nvPr/>
          </p:nvSpPr>
          <p:spPr>
            <a:xfrm>
              <a:off x="4284663" y="2362200"/>
              <a:ext cx="6731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69" name="Google Shape;2069;p66"/>
            <p:cNvSpPr txBox="1"/>
            <p:nvPr/>
          </p:nvSpPr>
          <p:spPr>
            <a:xfrm>
              <a:off x="4191000" y="2362200"/>
              <a:ext cx="803275"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192</a:t>
              </a:r>
              <a:endParaRPr/>
            </a:p>
          </p:txBody>
        </p:sp>
      </p:grpSp>
      <p:grpSp>
        <p:nvGrpSpPr>
          <p:cNvPr id="2070" name="Google Shape;2070;p66"/>
          <p:cNvGrpSpPr/>
          <p:nvPr/>
        </p:nvGrpSpPr>
        <p:grpSpPr>
          <a:xfrm>
            <a:off x="7299325" y="1138238"/>
            <a:ext cx="1054100" cy="538162"/>
            <a:chOff x="7299325" y="1138238"/>
            <a:chExt cx="1054100" cy="538162"/>
          </a:xfrm>
        </p:grpSpPr>
        <p:sp>
          <p:nvSpPr>
            <p:cNvPr id="2071" name="Google Shape;2071;p66"/>
            <p:cNvSpPr/>
            <p:nvPr/>
          </p:nvSpPr>
          <p:spPr>
            <a:xfrm>
              <a:off x="7299325" y="1143000"/>
              <a:ext cx="949325"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72" name="Google Shape;2072;p66"/>
            <p:cNvSpPr txBox="1"/>
            <p:nvPr/>
          </p:nvSpPr>
          <p:spPr>
            <a:xfrm>
              <a:off x="7319963" y="1138238"/>
              <a:ext cx="1033462"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200</a:t>
              </a:r>
              <a:endParaRPr/>
            </a:p>
          </p:txBody>
        </p:sp>
      </p:grpSp>
      <p:sp>
        <p:nvSpPr>
          <p:cNvPr id="2073" name="Google Shape;2073;p66"/>
          <p:cNvSpPr txBox="1"/>
          <p:nvPr/>
        </p:nvSpPr>
        <p:spPr>
          <a:xfrm>
            <a:off x="3582988" y="51816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grpSp>
        <p:nvGrpSpPr>
          <p:cNvPr id="2074" name="Google Shape;2074;p66"/>
          <p:cNvGrpSpPr/>
          <p:nvPr/>
        </p:nvGrpSpPr>
        <p:grpSpPr>
          <a:xfrm>
            <a:off x="914400" y="2362200"/>
            <a:ext cx="736600" cy="538163"/>
            <a:chOff x="939997" y="2362200"/>
            <a:chExt cx="736403" cy="538163"/>
          </a:xfrm>
        </p:grpSpPr>
        <p:sp>
          <p:nvSpPr>
            <p:cNvPr id="2075" name="Google Shape;2075;p66"/>
            <p:cNvSpPr/>
            <p:nvPr/>
          </p:nvSpPr>
          <p:spPr>
            <a:xfrm>
              <a:off x="955868" y="2362200"/>
              <a:ext cx="720532"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76" name="Google Shape;2076;p66"/>
            <p:cNvSpPr txBox="1"/>
            <p:nvPr/>
          </p:nvSpPr>
          <p:spPr>
            <a:xfrm>
              <a:off x="939997" y="24384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-12</a:t>
              </a:r>
              <a:endParaRPr/>
            </a:p>
          </p:txBody>
        </p:sp>
      </p:grpSp>
      <p:grpSp>
        <p:nvGrpSpPr>
          <p:cNvPr id="2077" name="Google Shape;2077;p66"/>
          <p:cNvGrpSpPr/>
          <p:nvPr/>
        </p:nvGrpSpPr>
        <p:grpSpPr>
          <a:xfrm>
            <a:off x="838200" y="3810000"/>
            <a:ext cx="914400" cy="533400"/>
            <a:chOff x="838200" y="3810000"/>
            <a:chExt cx="914400" cy="533400"/>
          </a:xfrm>
        </p:grpSpPr>
        <p:sp>
          <p:nvSpPr>
            <p:cNvPr id="2078" name="Google Shape;2078;p66"/>
            <p:cNvSpPr/>
            <p:nvPr/>
          </p:nvSpPr>
          <p:spPr>
            <a:xfrm>
              <a:off x="838200" y="3810000"/>
              <a:ext cx="857250"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79" name="Google Shape;2079;p66"/>
            <p:cNvSpPr txBox="1"/>
            <p:nvPr/>
          </p:nvSpPr>
          <p:spPr>
            <a:xfrm>
              <a:off x="838200" y="3881438"/>
              <a:ext cx="9144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16+8j</a:t>
              </a:r>
              <a:endParaRPr/>
            </a:p>
          </p:txBody>
        </p:sp>
      </p:grpSp>
      <p:sp>
        <p:nvSpPr>
          <p:cNvPr id="2080" name="Google Shape;2080;p66"/>
          <p:cNvSpPr/>
          <p:nvPr/>
        </p:nvSpPr>
        <p:spPr>
          <a:xfrm>
            <a:off x="2816225" y="1203325"/>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81" name="Google Shape;2081;p66"/>
          <p:cNvSpPr/>
          <p:nvPr/>
        </p:nvSpPr>
        <p:spPr>
          <a:xfrm>
            <a:off x="2787650" y="23622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82" name="Google Shape;2082;p66"/>
          <p:cNvSpPr/>
          <p:nvPr/>
        </p:nvSpPr>
        <p:spPr>
          <a:xfrm>
            <a:off x="2784475" y="38100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83" name="Google Shape;2083;p66"/>
          <p:cNvSpPr/>
          <p:nvPr/>
        </p:nvSpPr>
        <p:spPr>
          <a:xfrm>
            <a:off x="2743200" y="49530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grpSp>
        <p:nvGrpSpPr>
          <p:cNvPr id="2084" name="Google Shape;2084;p66"/>
          <p:cNvGrpSpPr/>
          <p:nvPr/>
        </p:nvGrpSpPr>
        <p:grpSpPr>
          <a:xfrm>
            <a:off x="838200" y="4953000"/>
            <a:ext cx="933450" cy="533400"/>
            <a:chOff x="838200" y="4953000"/>
            <a:chExt cx="933450" cy="533400"/>
          </a:xfrm>
        </p:grpSpPr>
        <p:sp>
          <p:nvSpPr>
            <p:cNvPr id="2085" name="Google Shape;2085;p66"/>
            <p:cNvSpPr/>
            <p:nvPr/>
          </p:nvSpPr>
          <p:spPr>
            <a:xfrm>
              <a:off x="838200" y="4953000"/>
              <a:ext cx="857250"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86" name="Google Shape;2086;p66"/>
            <p:cNvSpPr txBox="1"/>
            <p:nvPr/>
          </p:nvSpPr>
          <p:spPr>
            <a:xfrm>
              <a:off x="857250" y="5010150"/>
              <a:ext cx="9144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16-8j</a:t>
              </a:r>
              <a:endParaRPr/>
            </a:p>
          </p:txBody>
        </p:sp>
      </p:grpSp>
      <p:sp>
        <p:nvSpPr>
          <p:cNvPr id="2087" name="Google Shape;2087;p66"/>
          <p:cNvSpPr txBox="1"/>
          <p:nvPr/>
        </p:nvSpPr>
        <p:spPr>
          <a:xfrm>
            <a:off x="0" y="1219200"/>
            <a:ext cx="609600" cy="4668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Y[0]</a:t>
            </a:r>
            <a:endParaRPr/>
          </a:p>
          <a:p>
            <a:pPr indent="0" lvl="0" marL="0" marR="0" rtl="0" algn="l">
              <a:spcBef>
                <a:spcPts val="1000"/>
              </a:spcBef>
              <a:spcAft>
                <a:spcPts val="0"/>
              </a:spcAft>
              <a:buNone/>
            </a:pPr>
            <a:r>
              <a:t/>
            </a:r>
            <a:endParaRPr b="1" i="0" sz="2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Y[2]</a:t>
            </a:r>
            <a:endParaRPr/>
          </a:p>
          <a:p>
            <a:pPr indent="0" lvl="0" marL="0" marR="0" rtl="0" algn="l">
              <a:spcBef>
                <a:spcPts val="1000"/>
              </a:spcBef>
              <a:spcAft>
                <a:spcPts val="0"/>
              </a:spcAft>
              <a:buNone/>
            </a:pPr>
            <a:r>
              <a:t/>
            </a:r>
            <a:endParaRPr b="1" i="0" sz="4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Y[1]</a:t>
            </a:r>
            <a:endParaRPr/>
          </a:p>
          <a:p>
            <a:pPr indent="0" lvl="0" marL="0" marR="0" rtl="0" algn="l">
              <a:spcBef>
                <a:spcPts val="1000"/>
              </a:spcBef>
              <a:spcAft>
                <a:spcPts val="0"/>
              </a:spcAft>
              <a:buNone/>
            </a:pPr>
            <a:r>
              <a:t/>
            </a:r>
            <a:endParaRPr b="1" i="0" sz="40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Y[3]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sp>
        <p:nvSpPr>
          <p:cNvPr id="2088" name="Google Shape;2088;p66"/>
          <p:cNvSpPr txBox="1"/>
          <p:nvPr/>
        </p:nvSpPr>
        <p:spPr>
          <a:xfrm>
            <a:off x="2787650" y="2362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192</a:t>
            </a:r>
            <a:endParaRPr/>
          </a:p>
        </p:txBody>
      </p:sp>
      <p:sp>
        <p:nvSpPr>
          <p:cNvPr id="2089" name="Google Shape;2089;p66"/>
          <p:cNvSpPr txBox="1"/>
          <p:nvPr/>
        </p:nvSpPr>
        <p:spPr>
          <a:xfrm>
            <a:off x="2819400" y="1219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168</a:t>
            </a:r>
            <a:endParaRPr/>
          </a:p>
        </p:txBody>
      </p:sp>
      <p:sp>
        <p:nvSpPr>
          <p:cNvPr id="2090" name="Google Shape;2090;p66"/>
          <p:cNvSpPr txBox="1"/>
          <p:nvPr/>
        </p:nvSpPr>
        <p:spPr>
          <a:xfrm>
            <a:off x="2895600" y="38100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32</a:t>
            </a:r>
            <a:endParaRPr/>
          </a:p>
        </p:txBody>
      </p:sp>
      <p:grpSp>
        <p:nvGrpSpPr>
          <p:cNvPr id="2091" name="Google Shape;2091;p66"/>
          <p:cNvGrpSpPr/>
          <p:nvPr/>
        </p:nvGrpSpPr>
        <p:grpSpPr>
          <a:xfrm>
            <a:off x="4206875" y="3729038"/>
            <a:ext cx="974725" cy="538162"/>
            <a:chOff x="4206875" y="3729037"/>
            <a:chExt cx="974725" cy="538163"/>
          </a:xfrm>
        </p:grpSpPr>
        <p:sp>
          <p:nvSpPr>
            <p:cNvPr id="2092" name="Google Shape;2092;p66"/>
            <p:cNvSpPr/>
            <p:nvPr/>
          </p:nvSpPr>
          <p:spPr>
            <a:xfrm>
              <a:off x="4384675" y="3733799"/>
              <a:ext cx="479425" cy="533401"/>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93" name="Google Shape;2093;p66"/>
            <p:cNvSpPr txBox="1"/>
            <p:nvPr/>
          </p:nvSpPr>
          <p:spPr>
            <a:xfrm>
              <a:off x="4460875" y="37290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grpSp>
          <p:nvGrpSpPr>
            <p:cNvPr id="2094" name="Google Shape;2094;p66"/>
            <p:cNvGrpSpPr/>
            <p:nvPr/>
          </p:nvGrpSpPr>
          <p:grpSpPr>
            <a:xfrm>
              <a:off x="4206875" y="3733799"/>
              <a:ext cx="838200" cy="533401"/>
              <a:chOff x="5050900" y="533399"/>
              <a:chExt cx="664101" cy="533401"/>
            </a:xfrm>
          </p:grpSpPr>
          <p:sp>
            <p:nvSpPr>
              <p:cNvPr id="2095" name="Google Shape;2095;p66"/>
              <p:cNvSpPr/>
              <p:nvPr/>
            </p:nvSpPr>
            <p:spPr>
              <a:xfrm>
                <a:off x="5181708" y="533399"/>
                <a:ext cx="533293" cy="533401"/>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096" name="Google Shape;2096;p66"/>
              <p:cNvSpPr txBox="1"/>
              <p:nvPr/>
            </p:nvSpPr>
            <p:spPr>
              <a:xfrm>
                <a:off x="5050900" y="533400"/>
                <a:ext cx="6641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endParaRPr/>
              </a:p>
            </p:txBody>
          </p:sp>
        </p:grpSp>
        <p:sp>
          <p:nvSpPr>
            <p:cNvPr id="2097" name="Google Shape;2097;p66"/>
            <p:cNvSpPr txBox="1"/>
            <p:nvPr/>
          </p:nvSpPr>
          <p:spPr>
            <a:xfrm>
              <a:off x="4464050" y="3729037"/>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32</a:t>
              </a:r>
              <a:endParaRPr/>
            </a:p>
          </p:txBody>
        </p:sp>
      </p:grpSp>
      <p:pic>
        <p:nvPicPr>
          <p:cNvPr id="2098" name="Google Shape;2098;p66"/>
          <p:cNvPicPr preferRelativeResize="0"/>
          <p:nvPr/>
        </p:nvPicPr>
        <p:blipFill rotWithShape="1">
          <a:blip r:embed="rId3">
            <a:alphaModFix/>
          </a:blip>
          <a:srcRect b="0" l="0" r="0" t="0"/>
          <a:stretch/>
        </p:blipFill>
        <p:spPr>
          <a:xfrm>
            <a:off x="3810000" y="5321300"/>
            <a:ext cx="152400" cy="317500"/>
          </a:xfrm>
          <a:prstGeom prst="rect">
            <a:avLst/>
          </a:prstGeom>
          <a:noFill/>
          <a:ln>
            <a:noFill/>
          </a:ln>
        </p:spPr>
      </p:pic>
      <p:sp>
        <p:nvSpPr>
          <p:cNvPr id="2099" name="Google Shape;2099;p66"/>
          <p:cNvSpPr txBox="1"/>
          <p:nvPr/>
        </p:nvSpPr>
        <p:spPr>
          <a:xfrm>
            <a:off x="2667000" y="4953000"/>
            <a:ext cx="7937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16 </a:t>
            </a:r>
            <a:r>
              <a:rPr b="1" i="0" lang="en-US" sz="2400" u="none" cap="none" strike="noStrike">
                <a:solidFill>
                  <a:schemeClr val="dk1"/>
                </a:solidFill>
                <a:latin typeface="Arial"/>
                <a:ea typeface="Arial"/>
                <a:cs typeface="Arial"/>
                <a:sym typeface="Arial"/>
              </a:rPr>
              <a:t>j</a:t>
            </a:r>
            <a:endParaRPr/>
          </a:p>
        </p:txBody>
      </p:sp>
      <p:grpSp>
        <p:nvGrpSpPr>
          <p:cNvPr id="2100" name="Google Shape;2100;p66"/>
          <p:cNvGrpSpPr/>
          <p:nvPr/>
        </p:nvGrpSpPr>
        <p:grpSpPr>
          <a:xfrm>
            <a:off x="4298950" y="1219200"/>
            <a:ext cx="730250" cy="533400"/>
            <a:chOff x="4298950" y="1219200"/>
            <a:chExt cx="730250" cy="533400"/>
          </a:xfrm>
        </p:grpSpPr>
        <p:sp>
          <p:nvSpPr>
            <p:cNvPr id="2101" name="Google Shape;2101;p66"/>
            <p:cNvSpPr/>
            <p:nvPr/>
          </p:nvSpPr>
          <p:spPr>
            <a:xfrm>
              <a:off x="4298950" y="1223963"/>
              <a:ext cx="630238" cy="528637"/>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102" name="Google Shape;2102;p66"/>
            <p:cNvSpPr txBox="1"/>
            <p:nvPr/>
          </p:nvSpPr>
          <p:spPr>
            <a:xfrm>
              <a:off x="4302125" y="1219200"/>
              <a:ext cx="7270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168</a:t>
              </a:r>
              <a:endParaRPr/>
            </a:p>
          </p:txBody>
        </p:sp>
      </p:grpSp>
      <p:grpSp>
        <p:nvGrpSpPr>
          <p:cNvPr id="2103" name="Google Shape;2103;p66"/>
          <p:cNvGrpSpPr/>
          <p:nvPr/>
        </p:nvGrpSpPr>
        <p:grpSpPr>
          <a:xfrm>
            <a:off x="4378325" y="4953000"/>
            <a:ext cx="803275" cy="533400"/>
            <a:chOff x="4378325" y="4953000"/>
            <a:chExt cx="803275" cy="533400"/>
          </a:xfrm>
        </p:grpSpPr>
        <p:sp>
          <p:nvSpPr>
            <p:cNvPr id="2104" name="Google Shape;2104;p66"/>
            <p:cNvSpPr/>
            <p:nvPr/>
          </p:nvSpPr>
          <p:spPr>
            <a:xfrm>
              <a:off x="4416425" y="4953000"/>
              <a:ext cx="6731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105" name="Google Shape;2105;p66"/>
            <p:cNvSpPr txBox="1"/>
            <p:nvPr/>
          </p:nvSpPr>
          <p:spPr>
            <a:xfrm>
              <a:off x="4378325" y="4953000"/>
              <a:ext cx="80327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 -</a:t>
              </a:r>
              <a:r>
                <a:rPr b="0" i="0" lang="en-US" sz="2400" u="none" cap="none" strike="noStrike">
                  <a:solidFill>
                    <a:schemeClr val="dk1"/>
                  </a:solidFill>
                  <a:latin typeface="Arial"/>
                  <a:ea typeface="Arial"/>
                  <a:cs typeface="Arial"/>
                  <a:sym typeface="Arial"/>
                </a:rPr>
                <a:t>16</a:t>
              </a:r>
              <a:endParaRPr b="1" i="0" sz="2400" u="none" cap="none" strike="noStrike">
                <a:solidFill>
                  <a:schemeClr val="dk1"/>
                </a:solidFill>
                <a:latin typeface="Arial"/>
                <a:ea typeface="Arial"/>
                <a:cs typeface="Arial"/>
                <a:sym typeface="Arial"/>
              </a:endParaRPr>
            </a:p>
          </p:txBody>
        </p:sp>
      </p:grpSp>
      <p:grpSp>
        <p:nvGrpSpPr>
          <p:cNvPr id="2106" name="Google Shape;2106;p66"/>
          <p:cNvGrpSpPr/>
          <p:nvPr/>
        </p:nvGrpSpPr>
        <p:grpSpPr>
          <a:xfrm>
            <a:off x="7348538" y="3733800"/>
            <a:ext cx="1033462" cy="533400"/>
            <a:chOff x="7348538" y="3733800"/>
            <a:chExt cx="1033462" cy="533400"/>
          </a:xfrm>
        </p:grpSpPr>
        <p:sp>
          <p:nvSpPr>
            <p:cNvPr id="2107" name="Google Shape;2107;p66"/>
            <p:cNvSpPr/>
            <p:nvPr/>
          </p:nvSpPr>
          <p:spPr>
            <a:xfrm>
              <a:off x="7356475" y="3733800"/>
              <a:ext cx="873125"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108" name="Google Shape;2108;p66"/>
            <p:cNvSpPr txBox="1"/>
            <p:nvPr/>
          </p:nvSpPr>
          <p:spPr>
            <a:xfrm>
              <a:off x="7348538" y="3733800"/>
              <a:ext cx="1033462"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136</a:t>
              </a:r>
              <a:endParaRPr/>
            </a:p>
          </p:txBody>
        </p:sp>
      </p:grpSp>
      <p:grpSp>
        <p:nvGrpSpPr>
          <p:cNvPr id="2109" name="Google Shape;2109;p66"/>
          <p:cNvGrpSpPr/>
          <p:nvPr/>
        </p:nvGrpSpPr>
        <p:grpSpPr>
          <a:xfrm>
            <a:off x="7315200" y="2357438"/>
            <a:ext cx="1033463" cy="538162"/>
            <a:chOff x="7315200" y="2357438"/>
            <a:chExt cx="1033463" cy="538162"/>
          </a:xfrm>
        </p:grpSpPr>
        <p:sp>
          <p:nvSpPr>
            <p:cNvPr id="2110" name="Google Shape;2110;p66"/>
            <p:cNvSpPr/>
            <p:nvPr/>
          </p:nvSpPr>
          <p:spPr>
            <a:xfrm>
              <a:off x="7315200" y="2362200"/>
              <a:ext cx="8382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111" name="Google Shape;2111;p66"/>
            <p:cNvSpPr txBox="1"/>
            <p:nvPr/>
          </p:nvSpPr>
          <p:spPr>
            <a:xfrm>
              <a:off x="7315200" y="2357438"/>
              <a:ext cx="1033463"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176</a:t>
              </a:r>
              <a:endParaRPr/>
            </a:p>
          </p:txBody>
        </p:sp>
      </p:grpSp>
      <p:grpSp>
        <p:nvGrpSpPr>
          <p:cNvPr id="2112" name="Google Shape;2112;p66"/>
          <p:cNvGrpSpPr/>
          <p:nvPr/>
        </p:nvGrpSpPr>
        <p:grpSpPr>
          <a:xfrm>
            <a:off x="7391400" y="4876800"/>
            <a:ext cx="1033463" cy="533400"/>
            <a:chOff x="7391400" y="5943600"/>
            <a:chExt cx="1033463" cy="533400"/>
          </a:xfrm>
        </p:grpSpPr>
        <p:sp>
          <p:nvSpPr>
            <p:cNvPr id="2113" name="Google Shape;2113;p66"/>
            <p:cNvSpPr/>
            <p:nvPr/>
          </p:nvSpPr>
          <p:spPr>
            <a:xfrm>
              <a:off x="7391400" y="5943600"/>
              <a:ext cx="8382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114" name="Google Shape;2114;p66"/>
            <p:cNvSpPr txBox="1"/>
            <p:nvPr/>
          </p:nvSpPr>
          <p:spPr>
            <a:xfrm>
              <a:off x="7391400" y="5943600"/>
              <a:ext cx="1033463"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208</a:t>
              </a:r>
              <a:endParaRPr/>
            </a:p>
          </p:txBody>
        </p:sp>
      </p:grpSp>
      <p:grpSp>
        <p:nvGrpSpPr>
          <p:cNvPr id="2115" name="Google Shape;2115;p66"/>
          <p:cNvGrpSpPr/>
          <p:nvPr/>
        </p:nvGrpSpPr>
        <p:grpSpPr>
          <a:xfrm>
            <a:off x="0" y="6365875"/>
            <a:ext cx="9144000" cy="568325"/>
            <a:chOff x="0" y="6324600"/>
            <a:chExt cx="9144000" cy="568325"/>
          </a:xfrm>
        </p:grpSpPr>
        <p:sp>
          <p:nvSpPr>
            <p:cNvPr id="2116" name="Google Shape;2116;p66"/>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117" name="Google Shape;2117;p66"/>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123" name="Google Shape;2123;p67"/>
          <p:cNvGrpSpPr/>
          <p:nvPr/>
        </p:nvGrpSpPr>
        <p:grpSpPr>
          <a:xfrm>
            <a:off x="0" y="6324600"/>
            <a:ext cx="9144000" cy="568325"/>
            <a:chOff x="0" y="6324600"/>
            <a:chExt cx="9144000" cy="568325"/>
          </a:xfrm>
        </p:grpSpPr>
        <p:sp>
          <p:nvSpPr>
            <p:cNvPr id="2124" name="Google Shape;2124;p67"/>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125" name="Google Shape;2125;p67"/>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2126" name="Google Shape;2126;p67"/>
          <p:cNvSpPr/>
          <p:nvPr/>
        </p:nvSpPr>
        <p:spPr>
          <a:xfrm>
            <a:off x="228600" y="2286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(3). </a:t>
            </a:r>
            <a:r>
              <a:rPr b="1" i="0" lang="en-US" sz="3200" u="none" cap="none" strike="noStrike">
                <a:solidFill>
                  <a:srgbClr val="C00000"/>
                </a:solidFill>
                <a:latin typeface="Arial"/>
                <a:ea typeface="Arial"/>
                <a:cs typeface="Arial"/>
                <a:sym typeface="Arial"/>
              </a:rPr>
              <a:t>Find  Y[k]</a:t>
            </a:r>
            <a:endParaRPr/>
          </a:p>
        </p:txBody>
      </p:sp>
      <p:sp>
        <p:nvSpPr>
          <p:cNvPr id="2127" name="Google Shape;2127;p67"/>
          <p:cNvSpPr/>
          <p:nvPr/>
        </p:nvSpPr>
        <p:spPr>
          <a:xfrm>
            <a:off x="1066800" y="762000"/>
            <a:ext cx="4038600"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Y[k] = X[k]  H[k]</a:t>
            </a:r>
            <a:endParaRPr b="0" i="0" sz="3600" u="none" cap="none" strike="noStrike">
              <a:solidFill>
                <a:schemeClr val="dk1"/>
              </a:solidFill>
              <a:latin typeface="Arial"/>
              <a:ea typeface="Arial"/>
              <a:cs typeface="Arial"/>
              <a:sym typeface="Arial"/>
            </a:endParaRPr>
          </a:p>
        </p:txBody>
      </p:sp>
      <p:grpSp>
        <p:nvGrpSpPr>
          <p:cNvPr id="2128" name="Google Shape;2128;p67"/>
          <p:cNvGrpSpPr/>
          <p:nvPr/>
        </p:nvGrpSpPr>
        <p:grpSpPr>
          <a:xfrm>
            <a:off x="1066800" y="3857625"/>
            <a:ext cx="3429000" cy="2162175"/>
            <a:chOff x="1066800" y="3657600"/>
            <a:chExt cx="3429000" cy="2161560"/>
          </a:xfrm>
        </p:grpSpPr>
        <p:sp>
          <p:nvSpPr>
            <p:cNvPr id="2129" name="Google Shape;2129;p67"/>
            <p:cNvSpPr/>
            <p:nvPr/>
          </p:nvSpPr>
          <p:spPr>
            <a:xfrm>
              <a:off x="2590800" y="3765084"/>
              <a:ext cx="19050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180    k=0</a:t>
              </a:r>
              <a:endParaRPr b="0" i="0" sz="2800" u="none" cap="none" strike="noStrike">
                <a:solidFill>
                  <a:schemeClr val="dk1"/>
                </a:solidFill>
                <a:latin typeface="Arial"/>
                <a:ea typeface="Arial"/>
                <a:cs typeface="Arial"/>
                <a:sym typeface="Arial"/>
              </a:endParaRPr>
            </a:p>
          </p:txBody>
        </p:sp>
        <p:grpSp>
          <p:nvGrpSpPr>
            <p:cNvPr id="2130" name="Google Shape;2130;p67"/>
            <p:cNvGrpSpPr/>
            <p:nvPr/>
          </p:nvGrpSpPr>
          <p:grpSpPr>
            <a:xfrm>
              <a:off x="1066800" y="3657600"/>
              <a:ext cx="3352800" cy="2161560"/>
              <a:chOff x="1066800" y="3629640"/>
              <a:chExt cx="3352800" cy="2161560"/>
            </a:xfrm>
          </p:grpSpPr>
          <p:sp>
            <p:nvSpPr>
              <p:cNvPr id="2131" name="Google Shape;2131;p67"/>
              <p:cNvSpPr/>
              <p:nvPr/>
            </p:nvSpPr>
            <p:spPr>
              <a:xfrm>
                <a:off x="2362200" y="4001009"/>
                <a:ext cx="152400" cy="1790191"/>
              </a:xfrm>
              <a:prstGeom prst="leftBracket">
                <a:avLst>
                  <a:gd fmla="val 8321"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132" name="Google Shape;2132;p67"/>
              <p:cNvSpPr/>
              <p:nvPr/>
            </p:nvSpPr>
            <p:spPr>
              <a:xfrm flipH="1">
                <a:off x="4267200" y="4001009"/>
                <a:ext cx="152400" cy="1752101"/>
              </a:xfrm>
              <a:prstGeom prst="leftBracket">
                <a:avLst>
                  <a:gd fmla="val 8356"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133" name="Google Shape;2133;p67"/>
              <p:cNvSpPr/>
              <p:nvPr/>
            </p:nvSpPr>
            <p:spPr>
              <a:xfrm>
                <a:off x="2438400" y="41740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16+8j</a:t>
                </a:r>
                <a:endParaRPr b="0" i="0" sz="2800" u="none" cap="none" strike="noStrike">
                  <a:solidFill>
                    <a:schemeClr val="dk1"/>
                  </a:solidFill>
                  <a:latin typeface="Arial"/>
                  <a:ea typeface="Arial"/>
                  <a:cs typeface="Arial"/>
                  <a:sym typeface="Arial"/>
                </a:endParaRPr>
              </a:p>
            </p:txBody>
          </p:sp>
          <p:sp>
            <p:nvSpPr>
              <p:cNvPr id="2134" name="Google Shape;2134;p67"/>
              <p:cNvSpPr/>
              <p:nvPr/>
            </p:nvSpPr>
            <p:spPr>
              <a:xfrm>
                <a:off x="2438400" y="46312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-12</a:t>
                </a:r>
                <a:endParaRPr b="0" i="0" sz="2800" u="none" cap="none" strike="noStrike">
                  <a:solidFill>
                    <a:schemeClr val="dk1"/>
                  </a:solidFill>
                  <a:latin typeface="Arial"/>
                  <a:ea typeface="Arial"/>
                  <a:cs typeface="Arial"/>
                  <a:sym typeface="Arial"/>
                </a:endParaRPr>
              </a:p>
            </p:txBody>
          </p:sp>
          <p:sp>
            <p:nvSpPr>
              <p:cNvPr id="2135" name="Google Shape;2135;p67"/>
              <p:cNvSpPr/>
              <p:nvPr/>
            </p:nvSpPr>
            <p:spPr>
              <a:xfrm>
                <a:off x="2590800" y="50503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16-8j</a:t>
                </a:r>
                <a:endParaRPr b="0" i="0" sz="2800" u="none" cap="none" strike="noStrike">
                  <a:solidFill>
                    <a:schemeClr val="dk1"/>
                  </a:solidFill>
                  <a:latin typeface="Arial"/>
                  <a:ea typeface="Arial"/>
                  <a:cs typeface="Arial"/>
                  <a:sym typeface="Arial"/>
                </a:endParaRPr>
              </a:p>
            </p:txBody>
          </p:sp>
          <p:sp>
            <p:nvSpPr>
              <p:cNvPr id="2136" name="Google Shape;2136;p67"/>
              <p:cNvSpPr/>
              <p:nvPr/>
            </p:nvSpPr>
            <p:spPr>
              <a:xfrm>
                <a:off x="1066800" y="3629640"/>
                <a:ext cx="1371600" cy="78996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Y[k] =</a:t>
                </a:r>
                <a:endParaRPr b="0" i="0" sz="3600" u="none" cap="none" strike="noStrike">
                  <a:solidFill>
                    <a:schemeClr val="dk1"/>
                  </a:solidFill>
                  <a:latin typeface="Arial"/>
                  <a:ea typeface="Arial"/>
                  <a:cs typeface="Arial"/>
                  <a:sym typeface="Arial"/>
                </a:endParaRPr>
              </a:p>
            </p:txBody>
          </p:sp>
        </p:grpSp>
      </p:grpSp>
      <p:grpSp>
        <p:nvGrpSpPr>
          <p:cNvPr id="2137" name="Google Shape;2137;p67"/>
          <p:cNvGrpSpPr/>
          <p:nvPr/>
        </p:nvGrpSpPr>
        <p:grpSpPr>
          <a:xfrm>
            <a:off x="1066800" y="1800225"/>
            <a:ext cx="5638800" cy="2085975"/>
            <a:chOff x="1066800" y="1800225"/>
            <a:chExt cx="5638800" cy="2085975"/>
          </a:xfrm>
        </p:grpSpPr>
        <p:grpSp>
          <p:nvGrpSpPr>
            <p:cNvPr id="2138" name="Google Shape;2138;p67"/>
            <p:cNvGrpSpPr/>
            <p:nvPr/>
          </p:nvGrpSpPr>
          <p:grpSpPr>
            <a:xfrm>
              <a:off x="2362200" y="1981200"/>
              <a:ext cx="2057400" cy="1828800"/>
              <a:chOff x="2362200" y="1981200"/>
              <a:chExt cx="2057400" cy="1828800"/>
            </a:xfrm>
          </p:grpSpPr>
          <p:sp>
            <p:nvSpPr>
              <p:cNvPr id="2139" name="Google Shape;2139;p67"/>
              <p:cNvSpPr/>
              <p:nvPr/>
            </p:nvSpPr>
            <p:spPr>
              <a:xfrm>
                <a:off x="2362200" y="1981200"/>
                <a:ext cx="152400" cy="1790700"/>
              </a:xfrm>
              <a:prstGeom prst="leftBracket">
                <a:avLst>
                  <a:gd fmla="val 8323"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140" name="Google Shape;2140;p67"/>
              <p:cNvSpPr/>
              <p:nvPr/>
            </p:nvSpPr>
            <p:spPr>
              <a:xfrm flipH="1">
                <a:off x="4267200" y="1981200"/>
                <a:ext cx="152400" cy="1752600"/>
              </a:xfrm>
              <a:prstGeom prst="leftBracket">
                <a:avLst>
                  <a:gd fmla="val 8359"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pic>
            <p:nvPicPr>
              <p:cNvPr id="2141" name="Google Shape;2141;p67"/>
              <p:cNvPicPr preferRelativeResize="0"/>
              <p:nvPr/>
            </p:nvPicPr>
            <p:blipFill rotWithShape="1">
              <a:blip r:embed="rId3">
                <a:alphaModFix/>
              </a:blip>
              <a:srcRect b="0" l="0" r="0" t="0"/>
              <a:stretch/>
            </p:blipFill>
            <p:spPr>
              <a:xfrm>
                <a:off x="2590800" y="1981200"/>
                <a:ext cx="1676400" cy="1828800"/>
              </a:xfrm>
              <a:prstGeom prst="rect">
                <a:avLst/>
              </a:prstGeom>
              <a:noFill/>
              <a:ln>
                <a:noFill/>
              </a:ln>
            </p:spPr>
          </p:pic>
        </p:grpSp>
        <p:sp>
          <p:nvSpPr>
            <p:cNvPr id="2142" name="Google Shape;2142;p67"/>
            <p:cNvSpPr/>
            <p:nvPr/>
          </p:nvSpPr>
          <p:spPr>
            <a:xfrm>
              <a:off x="1066800" y="1800225"/>
              <a:ext cx="1447800" cy="78996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Y[k] =</a:t>
              </a:r>
              <a:endParaRPr b="0" i="0" sz="3600" u="none" cap="none" strike="noStrike">
                <a:solidFill>
                  <a:schemeClr val="dk1"/>
                </a:solidFill>
                <a:latin typeface="Arial"/>
                <a:ea typeface="Arial"/>
                <a:cs typeface="Arial"/>
                <a:sym typeface="Arial"/>
              </a:endParaRPr>
            </a:p>
          </p:txBody>
        </p:sp>
        <p:sp>
          <p:nvSpPr>
            <p:cNvPr id="2143" name="Google Shape;2143;p67"/>
            <p:cNvSpPr/>
            <p:nvPr/>
          </p:nvSpPr>
          <p:spPr>
            <a:xfrm>
              <a:off x="4648200" y="2019300"/>
              <a:ext cx="152400" cy="1790700"/>
            </a:xfrm>
            <a:prstGeom prst="leftBracket">
              <a:avLst>
                <a:gd fmla="val 8323"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144" name="Google Shape;2144;p67"/>
            <p:cNvSpPr/>
            <p:nvPr/>
          </p:nvSpPr>
          <p:spPr>
            <a:xfrm flipH="1">
              <a:off x="6553200" y="2057400"/>
              <a:ext cx="152400" cy="1752600"/>
            </a:xfrm>
            <a:prstGeom prst="leftBracket">
              <a:avLst>
                <a:gd fmla="val 8359"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145" name="Google Shape;2145;p67"/>
            <p:cNvSpPr/>
            <p:nvPr/>
          </p:nvSpPr>
          <p:spPr>
            <a:xfrm>
              <a:off x="4724400" y="2268538"/>
              <a:ext cx="1752600" cy="703262"/>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-2-6j</a:t>
              </a:r>
              <a:endParaRPr b="0" i="0" sz="2800" u="none" cap="none" strike="noStrike">
                <a:solidFill>
                  <a:schemeClr val="dk1"/>
                </a:solidFill>
                <a:latin typeface="Arial"/>
                <a:ea typeface="Arial"/>
                <a:cs typeface="Arial"/>
                <a:sym typeface="Arial"/>
              </a:endParaRPr>
            </a:p>
          </p:txBody>
        </p:sp>
        <p:sp>
          <p:nvSpPr>
            <p:cNvPr id="2146" name="Google Shape;2146;p67"/>
            <p:cNvSpPr/>
            <p:nvPr/>
          </p:nvSpPr>
          <p:spPr>
            <a:xfrm>
              <a:off x="4800600" y="3182938"/>
              <a:ext cx="1752600" cy="703262"/>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-2+6j</a:t>
              </a:r>
              <a:endParaRPr b="0" i="0" sz="2800" u="none" cap="none" strike="noStrike">
                <a:solidFill>
                  <a:schemeClr val="dk1"/>
                </a:solidFill>
                <a:latin typeface="Arial"/>
                <a:ea typeface="Arial"/>
                <a:cs typeface="Arial"/>
                <a:sym typeface="Arial"/>
              </a:endParaRPr>
            </a:p>
          </p:txBody>
        </p:sp>
        <p:sp>
          <p:nvSpPr>
            <p:cNvPr id="2147" name="Google Shape;2147;p67"/>
            <p:cNvSpPr/>
            <p:nvPr/>
          </p:nvSpPr>
          <p:spPr>
            <a:xfrm>
              <a:off x="4876800" y="1811337"/>
              <a:ext cx="16002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18    k=0</a:t>
              </a:r>
              <a:endParaRPr b="0" i="0" sz="2800" u="none" cap="none" strike="noStrike">
                <a:solidFill>
                  <a:schemeClr val="dk1"/>
                </a:solidFill>
                <a:latin typeface="Arial"/>
                <a:ea typeface="Arial"/>
                <a:cs typeface="Arial"/>
                <a:sym typeface="Arial"/>
              </a:endParaRPr>
            </a:p>
          </p:txBody>
        </p:sp>
        <p:sp>
          <p:nvSpPr>
            <p:cNvPr id="2148" name="Google Shape;2148;p67"/>
            <p:cNvSpPr/>
            <p:nvPr/>
          </p:nvSpPr>
          <p:spPr>
            <a:xfrm>
              <a:off x="4724400" y="2725737"/>
              <a:ext cx="17526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6</a:t>
              </a:r>
              <a:endParaRPr b="0" i="0" sz="2800" u="none" cap="none" strike="noStrike">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500"/>
                                        <p:tgtEl>
                                          <p:spTgt spid="2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154" name="Google Shape;2154;p68"/>
          <p:cNvGrpSpPr/>
          <p:nvPr/>
        </p:nvGrpSpPr>
        <p:grpSpPr>
          <a:xfrm>
            <a:off x="0" y="6324600"/>
            <a:ext cx="9144000" cy="568325"/>
            <a:chOff x="0" y="6324600"/>
            <a:chExt cx="9144000" cy="568325"/>
          </a:xfrm>
        </p:grpSpPr>
        <p:sp>
          <p:nvSpPr>
            <p:cNvPr id="2155" name="Google Shape;2155;p68"/>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156" name="Google Shape;2156;p68"/>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2157" name="Google Shape;2157;p68"/>
          <p:cNvSpPr/>
          <p:nvPr/>
        </p:nvSpPr>
        <p:spPr>
          <a:xfrm>
            <a:off x="381000" y="381000"/>
            <a:ext cx="4038600"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Now  y[n] =      y’[n]</a:t>
            </a:r>
            <a:endParaRPr b="0" i="0" sz="3600" u="none" cap="none" strike="noStrike">
              <a:solidFill>
                <a:schemeClr val="dk1"/>
              </a:solidFill>
              <a:latin typeface="Arial"/>
              <a:ea typeface="Arial"/>
              <a:cs typeface="Arial"/>
              <a:sym typeface="Arial"/>
            </a:endParaRPr>
          </a:p>
        </p:txBody>
      </p:sp>
      <p:grpSp>
        <p:nvGrpSpPr>
          <p:cNvPr id="2158" name="Google Shape;2158;p68"/>
          <p:cNvGrpSpPr/>
          <p:nvPr/>
        </p:nvGrpSpPr>
        <p:grpSpPr>
          <a:xfrm>
            <a:off x="228600" y="3657600"/>
            <a:ext cx="3733800" cy="2162175"/>
            <a:chOff x="1201271" y="3657600"/>
            <a:chExt cx="3294529" cy="2161560"/>
          </a:xfrm>
        </p:grpSpPr>
        <p:sp>
          <p:nvSpPr>
            <p:cNvPr id="2159" name="Google Shape;2159;p68"/>
            <p:cNvSpPr/>
            <p:nvPr/>
          </p:nvSpPr>
          <p:spPr>
            <a:xfrm>
              <a:off x="2590800" y="3765084"/>
              <a:ext cx="19050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50    n=0</a:t>
              </a:r>
              <a:endParaRPr b="0" i="0" sz="2800" u="none" cap="none" strike="noStrike">
                <a:solidFill>
                  <a:schemeClr val="dk1"/>
                </a:solidFill>
                <a:latin typeface="Arial"/>
                <a:ea typeface="Arial"/>
                <a:cs typeface="Arial"/>
                <a:sym typeface="Arial"/>
              </a:endParaRPr>
            </a:p>
          </p:txBody>
        </p:sp>
        <p:grpSp>
          <p:nvGrpSpPr>
            <p:cNvPr id="2160" name="Google Shape;2160;p68"/>
            <p:cNvGrpSpPr/>
            <p:nvPr/>
          </p:nvGrpSpPr>
          <p:grpSpPr>
            <a:xfrm>
              <a:off x="1201271" y="3657600"/>
              <a:ext cx="3097305" cy="2161560"/>
              <a:chOff x="1201271" y="3629640"/>
              <a:chExt cx="3097305" cy="2161560"/>
            </a:xfrm>
          </p:grpSpPr>
          <p:sp>
            <p:nvSpPr>
              <p:cNvPr id="2161" name="Google Shape;2161;p68"/>
              <p:cNvSpPr/>
              <p:nvPr/>
            </p:nvSpPr>
            <p:spPr>
              <a:xfrm>
                <a:off x="2438121" y="4001009"/>
                <a:ext cx="152680" cy="1790191"/>
              </a:xfrm>
              <a:prstGeom prst="leftBracket">
                <a:avLst>
                  <a:gd fmla="val 8360"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162" name="Google Shape;2162;p68"/>
              <p:cNvSpPr/>
              <p:nvPr/>
            </p:nvSpPr>
            <p:spPr>
              <a:xfrm flipH="1">
                <a:off x="4025153" y="4001009"/>
                <a:ext cx="152681" cy="1752101"/>
              </a:xfrm>
              <a:prstGeom prst="leftBracket">
                <a:avLst>
                  <a:gd fmla="val 8341"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163" name="Google Shape;2163;p68"/>
              <p:cNvSpPr/>
              <p:nvPr/>
            </p:nvSpPr>
            <p:spPr>
              <a:xfrm>
                <a:off x="2438400" y="41740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44</a:t>
                </a:r>
                <a:endParaRPr b="0" i="0" sz="2800" u="none" cap="none" strike="noStrike">
                  <a:solidFill>
                    <a:schemeClr val="dk1"/>
                  </a:solidFill>
                  <a:latin typeface="Arial"/>
                  <a:ea typeface="Arial"/>
                  <a:cs typeface="Arial"/>
                  <a:sym typeface="Arial"/>
                </a:endParaRPr>
              </a:p>
            </p:txBody>
          </p:sp>
          <p:sp>
            <p:nvSpPr>
              <p:cNvPr id="2164" name="Google Shape;2164;p68"/>
              <p:cNvSpPr/>
              <p:nvPr/>
            </p:nvSpPr>
            <p:spPr>
              <a:xfrm>
                <a:off x="2438400" y="46312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34</a:t>
                </a:r>
                <a:endParaRPr b="0" i="0" sz="2800" u="none" cap="none" strike="noStrike">
                  <a:solidFill>
                    <a:schemeClr val="dk1"/>
                  </a:solidFill>
                  <a:latin typeface="Arial"/>
                  <a:ea typeface="Arial"/>
                  <a:cs typeface="Arial"/>
                  <a:sym typeface="Arial"/>
                </a:endParaRPr>
              </a:p>
            </p:txBody>
          </p:sp>
          <p:sp>
            <p:nvSpPr>
              <p:cNvPr id="2165" name="Google Shape;2165;p68"/>
              <p:cNvSpPr/>
              <p:nvPr/>
            </p:nvSpPr>
            <p:spPr>
              <a:xfrm>
                <a:off x="2545976" y="50503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52</a:t>
                </a:r>
                <a:endParaRPr b="0" i="0" sz="2800" u="none" cap="none" strike="noStrike">
                  <a:solidFill>
                    <a:schemeClr val="dk1"/>
                  </a:solidFill>
                  <a:latin typeface="Arial"/>
                  <a:ea typeface="Arial"/>
                  <a:cs typeface="Arial"/>
                  <a:sym typeface="Arial"/>
                </a:endParaRPr>
              </a:p>
            </p:txBody>
          </p:sp>
          <p:sp>
            <p:nvSpPr>
              <p:cNvPr id="2166" name="Google Shape;2166;p68"/>
              <p:cNvSpPr/>
              <p:nvPr/>
            </p:nvSpPr>
            <p:spPr>
              <a:xfrm>
                <a:off x="1201271" y="3629640"/>
                <a:ext cx="1237130" cy="78996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y[n] =</a:t>
                </a:r>
                <a:endParaRPr b="0" i="0" sz="3600" u="none" cap="none" strike="noStrike">
                  <a:solidFill>
                    <a:schemeClr val="dk1"/>
                  </a:solidFill>
                  <a:latin typeface="Arial"/>
                  <a:ea typeface="Arial"/>
                  <a:cs typeface="Arial"/>
                  <a:sym typeface="Arial"/>
                </a:endParaRPr>
              </a:p>
            </p:txBody>
          </p:sp>
        </p:grpSp>
      </p:grpSp>
      <p:pic>
        <p:nvPicPr>
          <p:cNvPr id="2167" name="Google Shape;2167;p68"/>
          <p:cNvPicPr preferRelativeResize="0"/>
          <p:nvPr/>
        </p:nvPicPr>
        <p:blipFill rotWithShape="1">
          <a:blip r:embed="rId3">
            <a:alphaModFix/>
          </a:blip>
          <a:srcRect b="0" l="0" r="0" t="0"/>
          <a:stretch/>
        </p:blipFill>
        <p:spPr>
          <a:xfrm>
            <a:off x="2908300" y="609600"/>
            <a:ext cx="292100" cy="787400"/>
          </a:xfrm>
          <a:prstGeom prst="rect">
            <a:avLst/>
          </a:prstGeom>
          <a:noFill/>
          <a:ln>
            <a:noFill/>
          </a:ln>
        </p:spPr>
      </p:pic>
      <p:grpSp>
        <p:nvGrpSpPr>
          <p:cNvPr id="2168" name="Google Shape;2168;p68"/>
          <p:cNvGrpSpPr/>
          <p:nvPr/>
        </p:nvGrpSpPr>
        <p:grpSpPr>
          <a:xfrm>
            <a:off x="304800" y="1600200"/>
            <a:ext cx="4038600" cy="1998663"/>
            <a:chOff x="457200" y="1600200"/>
            <a:chExt cx="4038600" cy="1998663"/>
          </a:xfrm>
        </p:grpSpPr>
        <p:sp>
          <p:nvSpPr>
            <p:cNvPr id="2169" name="Google Shape;2169;p68"/>
            <p:cNvSpPr/>
            <p:nvPr/>
          </p:nvSpPr>
          <p:spPr>
            <a:xfrm>
              <a:off x="457200" y="1647825"/>
              <a:ext cx="2133600"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y[n] =</a:t>
              </a:r>
              <a:endParaRPr b="0" i="0" sz="3600" u="none" cap="none" strike="noStrike">
                <a:solidFill>
                  <a:schemeClr val="dk1"/>
                </a:solidFill>
                <a:latin typeface="Arial"/>
                <a:ea typeface="Arial"/>
                <a:cs typeface="Arial"/>
                <a:sym typeface="Arial"/>
              </a:endParaRPr>
            </a:p>
          </p:txBody>
        </p:sp>
        <p:sp>
          <p:nvSpPr>
            <p:cNvPr id="2170" name="Google Shape;2170;p68"/>
            <p:cNvSpPr/>
            <p:nvPr/>
          </p:nvSpPr>
          <p:spPr>
            <a:xfrm>
              <a:off x="2438400" y="1790700"/>
              <a:ext cx="152400" cy="1790700"/>
            </a:xfrm>
            <a:prstGeom prst="leftBracket">
              <a:avLst>
                <a:gd fmla="val 8323"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171" name="Google Shape;2171;p68"/>
            <p:cNvSpPr/>
            <p:nvPr/>
          </p:nvSpPr>
          <p:spPr>
            <a:xfrm flipH="1">
              <a:off x="4343400" y="1790700"/>
              <a:ext cx="152400" cy="1752600"/>
            </a:xfrm>
            <a:prstGeom prst="leftBracket">
              <a:avLst>
                <a:gd fmla="val 8359"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172" name="Google Shape;2172;p68"/>
            <p:cNvSpPr/>
            <p:nvPr/>
          </p:nvSpPr>
          <p:spPr>
            <a:xfrm>
              <a:off x="2514600" y="2039938"/>
              <a:ext cx="1752600" cy="703262"/>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176</a:t>
              </a:r>
              <a:endParaRPr b="0" i="0" sz="2800" u="none" cap="none" strike="noStrike">
                <a:solidFill>
                  <a:schemeClr val="dk1"/>
                </a:solidFill>
                <a:latin typeface="Arial"/>
                <a:ea typeface="Arial"/>
                <a:cs typeface="Arial"/>
                <a:sym typeface="Arial"/>
              </a:endParaRPr>
            </a:p>
          </p:txBody>
        </p:sp>
        <p:sp>
          <p:nvSpPr>
            <p:cNvPr id="2173" name="Google Shape;2173;p68"/>
            <p:cNvSpPr/>
            <p:nvPr/>
          </p:nvSpPr>
          <p:spPr>
            <a:xfrm>
              <a:off x="2667000" y="2895600"/>
              <a:ext cx="17526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208</a:t>
              </a:r>
              <a:endParaRPr b="0" i="0" sz="2800" u="none" cap="none" strike="noStrike">
                <a:solidFill>
                  <a:schemeClr val="dk1"/>
                </a:solidFill>
                <a:latin typeface="Arial"/>
                <a:ea typeface="Arial"/>
                <a:cs typeface="Arial"/>
                <a:sym typeface="Arial"/>
              </a:endParaRPr>
            </a:p>
          </p:txBody>
        </p:sp>
        <p:sp>
          <p:nvSpPr>
            <p:cNvPr id="2174" name="Google Shape;2174;p68"/>
            <p:cNvSpPr/>
            <p:nvPr/>
          </p:nvSpPr>
          <p:spPr>
            <a:xfrm>
              <a:off x="2667000" y="1600200"/>
              <a:ext cx="18288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200    n=0</a:t>
              </a:r>
              <a:endParaRPr b="0" i="0" sz="2800" u="none" cap="none" strike="noStrike">
                <a:solidFill>
                  <a:schemeClr val="dk1"/>
                </a:solidFill>
                <a:latin typeface="Arial"/>
                <a:ea typeface="Arial"/>
                <a:cs typeface="Arial"/>
                <a:sym typeface="Arial"/>
              </a:endParaRPr>
            </a:p>
          </p:txBody>
        </p:sp>
        <p:sp>
          <p:nvSpPr>
            <p:cNvPr id="2175" name="Google Shape;2175;p68"/>
            <p:cNvSpPr/>
            <p:nvPr/>
          </p:nvSpPr>
          <p:spPr>
            <a:xfrm>
              <a:off x="2514600" y="2438400"/>
              <a:ext cx="17526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136</a:t>
              </a:r>
              <a:endParaRPr b="0" i="0" sz="2800" u="none" cap="none" strike="noStrike">
                <a:solidFill>
                  <a:schemeClr val="dk1"/>
                </a:solidFill>
                <a:latin typeface="Arial"/>
                <a:ea typeface="Arial"/>
                <a:cs typeface="Arial"/>
                <a:sym typeface="Arial"/>
              </a:endParaRPr>
            </a:p>
          </p:txBody>
        </p:sp>
        <p:pic>
          <p:nvPicPr>
            <p:cNvPr id="2176" name="Google Shape;2176;p68"/>
            <p:cNvPicPr preferRelativeResize="0"/>
            <p:nvPr/>
          </p:nvPicPr>
          <p:blipFill rotWithShape="1">
            <a:blip r:embed="rId4">
              <a:alphaModFix/>
            </a:blip>
            <a:srcRect b="0" l="0" r="0" t="0"/>
            <a:stretch/>
          </p:blipFill>
          <p:spPr>
            <a:xfrm>
              <a:off x="1828800" y="1752600"/>
              <a:ext cx="457200" cy="762000"/>
            </a:xfrm>
            <a:prstGeom prst="rect">
              <a:avLst/>
            </a:prstGeom>
            <a:noFill/>
            <a:ln>
              <a:noFill/>
            </a:ln>
          </p:spPr>
        </p:pic>
      </p:grpSp>
      <p:sp>
        <p:nvSpPr>
          <p:cNvPr id="2177" name="Google Shape;2177;p68"/>
          <p:cNvSpPr/>
          <p:nvPr/>
        </p:nvSpPr>
        <p:spPr>
          <a:xfrm flipH="1" rot="10800000">
            <a:off x="4724400" y="76200"/>
            <a:ext cx="838200" cy="5486400"/>
          </a:xfrm>
          <a:prstGeom prst="curvedRightArrow">
            <a:avLst>
              <a:gd fmla="val 25030" name="adj1"/>
              <a:gd fmla="val 50000" name="adj2"/>
              <a:gd fmla="val 0" name="adj3"/>
            </a:avLst>
          </a:prstGeom>
          <a:solidFill>
            <a:srgbClr val="FF6600"/>
          </a:solidFill>
          <a:ln cap="flat" cmpd="sng" w="9525">
            <a:solidFill>
              <a:srgbClr val="B6DCD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178" name="Google Shape;2178;p68"/>
          <p:cNvSpPr/>
          <p:nvPr/>
        </p:nvSpPr>
        <p:spPr>
          <a:xfrm flipH="1" rot="5637465">
            <a:off x="4101306" y="3609182"/>
            <a:ext cx="1082675" cy="4211638"/>
          </a:xfrm>
          <a:prstGeom prst="curvedRightArrow">
            <a:avLst>
              <a:gd fmla="val 24997" name="adj1"/>
              <a:gd fmla="val 49994" name="adj2"/>
              <a:gd fmla="val 57222" name="adj3"/>
            </a:avLst>
          </a:prstGeom>
          <a:solidFill>
            <a:srgbClr val="FF6600"/>
          </a:solidFill>
          <a:ln cap="flat" cmpd="sng" w="9525">
            <a:solidFill>
              <a:srgbClr val="B6DCD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179" name="Google Shape;2179;p68"/>
          <p:cNvSpPr/>
          <p:nvPr/>
        </p:nvSpPr>
        <p:spPr>
          <a:xfrm>
            <a:off x="5943600" y="228600"/>
            <a:ext cx="22860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8000"/>
              </a:buClr>
              <a:buSzPts val="3200"/>
              <a:buFont typeface="Arial"/>
              <a:buNone/>
            </a:pPr>
            <a:r>
              <a:rPr b="1" i="0" lang="en-US" sz="3200" u="none" cap="none" strike="noStrike">
                <a:solidFill>
                  <a:srgbClr val="008000"/>
                </a:solidFill>
                <a:latin typeface="Arial"/>
                <a:ea typeface="Arial"/>
                <a:cs typeface="Arial"/>
                <a:sym typeface="Arial"/>
              </a:rPr>
              <a:t>To verify :</a:t>
            </a:r>
            <a:endParaRPr/>
          </a:p>
        </p:txBody>
      </p:sp>
      <p:pic>
        <p:nvPicPr>
          <p:cNvPr id="2180" name="Google Shape;2180;p68"/>
          <p:cNvPicPr preferRelativeResize="0"/>
          <p:nvPr/>
        </p:nvPicPr>
        <p:blipFill rotWithShape="1">
          <a:blip r:embed="rId5">
            <a:alphaModFix/>
          </a:blip>
          <a:srcRect b="0" l="0" r="0" t="0"/>
          <a:stretch/>
        </p:blipFill>
        <p:spPr>
          <a:xfrm>
            <a:off x="5942013" y="1752600"/>
            <a:ext cx="141287" cy="1600200"/>
          </a:xfrm>
          <a:prstGeom prst="rect">
            <a:avLst/>
          </a:prstGeom>
          <a:noFill/>
          <a:ln>
            <a:noFill/>
          </a:ln>
        </p:spPr>
      </p:pic>
      <p:pic>
        <p:nvPicPr>
          <p:cNvPr id="2181" name="Google Shape;2181;p68"/>
          <p:cNvPicPr preferRelativeResize="0"/>
          <p:nvPr/>
        </p:nvPicPr>
        <p:blipFill rotWithShape="1">
          <a:blip r:embed="rId5">
            <a:alphaModFix/>
          </a:blip>
          <a:srcRect b="0" l="0" r="0" t="0"/>
          <a:stretch/>
        </p:blipFill>
        <p:spPr>
          <a:xfrm flipH="1">
            <a:off x="7772400" y="1752600"/>
            <a:ext cx="160338" cy="1600200"/>
          </a:xfrm>
          <a:prstGeom prst="rect">
            <a:avLst/>
          </a:prstGeom>
          <a:noFill/>
          <a:ln>
            <a:noFill/>
          </a:ln>
        </p:spPr>
      </p:pic>
      <p:pic>
        <p:nvPicPr>
          <p:cNvPr id="2182" name="Google Shape;2182;p68"/>
          <p:cNvPicPr preferRelativeResize="0"/>
          <p:nvPr/>
        </p:nvPicPr>
        <p:blipFill rotWithShape="1">
          <a:blip r:embed="rId5">
            <a:alphaModFix/>
          </a:blip>
          <a:srcRect b="0" l="0" r="0" t="0"/>
          <a:stretch/>
        </p:blipFill>
        <p:spPr>
          <a:xfrm>
            <a:off x="8001000" y="1752600"/>
            <a:ext cx="141288" cy="1600200"/>
          </a:xfrm>
          <a:prstGeom prst="rect">
            <a:avLst/>
          </a:prstGeom>
          <a:noFill/>
          <a:ln>
            <a:noFill/>
          </a:ln>
        </p:spPr>
      </p:pic>
      <p:pic>
        <p:nvPicPr>
          <p:cNvPr id="2183" name="Google Shape;2183;p68"/>
          <p:cNvPicPr preferRelativeResize="0"/>
          <p:nvPr/>
        </p:nvPicPr>
        <p:blipFill rotWithShape="1">
          <a:blip r:embed="rId5">
            <a:alphaModFix/>
          </a:blip>
          <a:srcRect b="0" l="0" r="0" t="0"/>
          <a:stretch/>
        </p:blipFill>
        <p:spPr>
          <a:xfrm flipH="1">
            <a:off x="8763000" y="1752600"/>
            <a:ext cx="160338" cy="1600200"/>
          </a:xfrm>
          <a:prstGeom prst="rect">
            <a:avLst/>
          </a:prstGeom>
          <a:noFill/>
          <a:ln>
            <a:noFill/>
          </a:ln>
        </p:spPr>
      </p:pic>
      <p:sp>
        <p:nvSpPr>
          <p:cNvPr id="2184" name="Google Shape;2184;p68"/>
          <p:cNvSpPr/>
          <p:nvPr/>
        </p:nvSpPr>
        <p:spPr>
          <a:xfrm>
            <a:off x="6172200" y="1752600"/>
            <a:ext cx="17526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2200"/>
              <a:buFont typeface="Arial"/>
              <a:buNone/>
            </a:pPr>
            <a:r>
              <a:rPr b="1" i="0" lang="en-US" sz="2200" u="none" cap="none" strike="noStrike">
                <a:solidFill>
                  <a:srgbClr val="0000FF"/>
                </a:solidFill>
                <a:latin typeface="Arial"/>
                <a:ea typeface="Arial"/>
                <a:cs typeface="Arial"/>
                <a:sym typeface="Arial"/>
              </a:rPr>
              <a:t>5   0   7   6</a:t>
            </a:r>
            <a:endParaRPr/>
          </a:p>
        </p:txBody>
      </p:sp>
      <p:sp>
        <p:nvSpPr>
          <p:cNvPr id="2185" name="Google Shape;2185;p68"/>
          <p:cNvSpPr/>
          <p:nvPr/>
        </p:nvSpPr>
        <p:spPr>
          <a:xfrm>
            <a:off x="4992688" y="1517650"/>
            <a:ext cx="1027112" cy="61595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y[n] =</a:t>
            </a:r>
            <a:endParaRPr b="0" i="0" sz="2400" u="none" cap="none" strike="noStrike">
              <a:solidFill>
                <a:schemeClr val="dk1"/>
              </a:solidFill>
              <a:latin typeface="Arial"/>
              <a:ea typeface="Arial"/>
              <a:cs typeface="Arial"/>
              <a:sym typeface="Arial"/>
            </a:endParaRPr>
          </a:p>
        </p:txBody>
      </p:sp>
      <p:sp>
        <p:nvSpPr>
          <p:cNvPr id="2186" name="Google Shape;2186;p68"/>
          <p:cNvSpPr/>
          <p:nvPr/>
        </p:nvSpPr>
        <p:spPr>
          <a:xfrm>
            <a:off x="6172200" y="2160588"/>
            <a:ext cx="1752600" cy="430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2200"/>
              <a:buFont typeface="Arial"/>
              <a:buNone/>
            </a:pPr>
            <a:r>
              <a:rPr b="1" i="0" lang="en-US" sz="2200" u="none" cap="none" strike="noStrike">
                <a:solidFill>
                  <a:srgbClr val="0000FF"/>
                </a:solidFill>
                <a:latin typeface="Arial"/>
                <a:ea typeface="Arial"/>
                <a:cs typeface="Arial"/>
                <a:sym typeface="Arial"/>
              </a:rPr>
              <a:t>6   5   0   7</a:t>
            </a:r>
            <a:endParaRPr/>
          </a:p>
        </p:txBody>
      </p:sp>
      <p:sp>
        <p:nvSpPr>
          <p:cNvPr id="2187" name="Google Shape;2187;p68"/>
          <p:cNvSpPr/>
          <p:nvPr/>
        </p:nvSpPr>
        <p:spPr>
          <a:xfrm>
            <a:off x="6172200" y="2541588"/>
            <a:ext cx="1752600" cy="430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2200"/>
              <a:buFont typeface="Arial"/>
              <a:buNone/>
            </a:pPr>
            <a:r>
              <a:rPr b="1" i="0" lang="en-US" sz="2200" u="none" cap="none" strike="noStrike">
                <a:solidFill>
                  <a:srgbClr val="0000FF"/>
                </a:solidFill>
                <a:latin typeface="Arial"/>
                <a:ea typeface="Arial"/>
                <a:cs typeface="Arial"/>
                <a:sym typeface="Arial"/>
              </a:rPr>
              <a:t>7   6   5   0</a:t>
            </a:r>
            <a:endParaRPr/>
          </a:p>
        </p:txBody>
      </p:sp>
      <p:sp>
        <p:nvSpPr>
          <p:cNvPr id="2188" name="Google Shape;2188;p68"/>
          <p:cNvSpPr/>
          <p:nvPr/>
        </p:nvSpPr>
        <p:spPr>
          <a:xfrm>
            <a:off x="6172200" y="2922588"/>
            <a:ext cx="1752600" cy="430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2200"/>
              <a:buFont typeface="Arial"/>
              <a:buNone/>
            </a:pPr>
            <a:r>
              <a:rPr b="1" i="0" lang="en-US" sz="2200" u="none" cap="none" strike="noStrike">
                <a:solidFill>
                  <a:srgbClr val="0000FF"/>
                </a:solidFill>
                <a:latin typeface="Arial"/>
                <a:ea typeface="Arial"/>
                <a:cs typeface="Arial"/>
                <a:sym typeface="Arial"/>
              </a:rPr>
              <a:t>0   7   6   5</a:t>
            </a:r>
            <a:endParaRPr/>
          </a:p>
        </p:txBody>
      </p:sp>
      <p:sp>
        <p:nvSpPr>
          <p:cNvPr id="2189" name="Google Shape;2189;p68"/>
          <p:cNvSpPr/>
          <p:nvPr/>
        </p:nvSpPr>
        <p:spPr>
          <a:xfrm>
            <a:off x="8305800" y="1752600"/>
            <a:ext cx="4572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1</a:t>
            </a:r>
            <a:endParaRPr/>
          </a:p>
        </p:txBody>
      </p:sp>
      <p:sp>
        <p:nvSpPr>
          <p:cNvPr id="2190" name="Google Shape;2190;p68"/>
          <p:cNvSpPr/>
          <p:nvPr/>
        </p:nvSpPr>
        <p:spPr>
          <a:xfrm>
            <a:off x="8305800" y="2084388"/>
            <a:ext cx="457200" cy="430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2</a:t>
            </a:r>
            <a:endParaRPr/>
          </a:p>
        </p:txBody>
      </p:sp>
      <p:sp>
        <p:nvSpPr>
          <p:cNvPr id="2191" name="Google Shape;2191;p68"/>
          <p:cNvSpPr/>
          <p:nvPr/>
        </p:nvSpPr>
        <p:spPr>
          <a:xfrm>
            <a:off x="8305800" y="2514600"/>
            <a:ext cx="4572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3</a:t>
            </a:r>
            <a:endParaRPr/>
          </a:p>
        </p:txBody>
      </p:sp>
      <p:sp>
        <p:nvSpPr>
          <p:cNvPr id="2192" name="Google Shape;2192;p68"/>
          <p:cNvSpPr/>
          <p:nvPr/>
        </p:nvSpPr>
        <p:spPr>
          <a:xfrm>
            <a:off x="8305800" y="2971800"/>
            <a:ext cx="4572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4</a:t>
            </a:r>
            <a:endParaRPr/>
          </a:p>
        </p:txBody>
      </p:sp>
      <p:pic>
        <p:nvPicPr>
          <p:cNvPr id="2193" name="Google Shape;2193;p68"/>
          <p:cNvPicPr preferRelativeResize="0"/>
          <p:nvPr/>
        </p:nvPicPr>
        <p:blipFill rotWithShape="1">
          <a:blip r:embed="rId5">
            <a:alphaModFix/>
          </a:blip>
          <a:srcRect b="0" l="0" r="0" t="0"/>
          <a:stretch/>
        </p:blipFill>
        <p:spPr>
          <a:xfrm>
            <a:off x="6096000" y="3810000"/>
            <a:ext cx="153988" cy="1752600"/>
          </a:xfrm>
          <a:prstGeom prst="rect">
            <a:avLst/>
          </a:prstGeom>
          <a:noFill/>
          <a:ln>
            <a:noFill/>
          </a:ln>
        </p:spPr>
      </p:pic>
      <p:pic>
        <p:nvPicPr>
          <p:cNvPr id="2194" name="Google Shape;2194;p68"/>
          <p:cNvPicPr preferRelativeResize="0"/>
          <p:nvPr/>
        </p:nvPicPr>
        <p:blipFill rotWithShape="1">
          <a:blip r:embed="rId5">
            <a:alphaModFix/>
          </a:blip>
          <a:srcRect b="0" l="0" r="0" t="0"/>
          <a:stretch/>
        </p:blipFill>
        <p:spPr>
          <a:xfrm flipH="1">
            <a:off x="7062788" y="3810000"/>
            <a:ext cx="176212" cy="1752600"/>
          </a:xfrm>
          <a:prstGeom prst="rect">
            <a:avLst/>
          </a:prstGeom>
          <a:noFill/>
          <a:ln>
            <a:noFill/>
          </a:ln>
        </p:spPr>
      </p:pic>
      <p:sp>
        <p:nvSpPr>
          <p:cNvPr id="2195" name="Google Shape;2195;p68"/>
          <p:cNvSpPr/>
          <p:nvPr/>
        </p:nvSpPr>
        <p:spPr>
          <a:xfrm>
            <a:off x="6400800" y="3810000"/>
            <a:ext cx="6858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7532"/>
              </a:buClr>
              <a:buSzPts val="2200"/>
              <a:buFont typeface="Arial"/>
              <a:buNone/>
            </a:pPr>
            <a:r>
              <a:rPr b="1" i="0" lang="en-US" sz="2200" u="none" cap="none" strike="noStrike">
                <a:solidFill>
                  <a:srgbClr val="347532"/>
                </a:solidFill>
                <a:latin typeface="Arial"/>
                <a:ea typeface="Arial"/>
                <a:cs typeface="Arial"/>
                <a:sym typeface="Arial"/>
              </a:rPr>
              <a:t>50</a:t>
            </a:r>
            <a:endParaRPr/>
          </a:p>
        </p:txBody>
      </p:sp>
      <p:sp>
        <p:nvSpPr>
          <p:cNvPr id="2196" name="Google Shape;2196;p68"/>
          <p:cNvSpPr/>
          <p:nvPr/>
        </p:nvSpPr>
        <p:spPr>
          <a:xfrm>
            <a:off x="6400800" y="4186238"/>
            <a:ext cx="685800" cy="430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7532"/>
              </a:buClr>
              <a:buSzPts val="2200"/>
              <a:buFont typeface="Arial"/>
              <a:buNone/>
            </a:pPr>
            <a:r>
              <a:rPr b="1" i="0" lang="en-US" sz="2200" u="none" cap="none" strike="noStrike">
                <a:solidFill>
                  <a:srgbClr val="347532"/>
                </a:solidFill>
                <a:latin typeface="Arial"/>
                <a:ea typeface="Arial"/>
                <a:cs typeface="Arial"/>
                <a:sym typeface="Arial"/>
              </a:rPr>
              <a:t>44</a:t>
            </a:r>
            <a:endParaRPr/>
          </a:p>
        </p:txBody>
      </p:sp>
      <p:sp>
        <p:nvSpPr>
          <p:cNvPr id="2197" name="Google Shape;2197;p68"/>
          <p:cNvSpPr/>
          <p:nvPr/>
        </p:nvSpPr>
        <p:spPr>
          <a:xfrm>
            <a:off x="6400800" y="4572000"/>
            <a:ext cx="6858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7532"/>
              </a:buClr>
              <a:buSzPts val="2200"/>
              <a:buFont typeface="Arial"/>
              <a:buNone/>
            </a:pPr>
            <a:r>
              <a:rPr b="1" i="0" lang="en-US" sz="2200" u="none" cap="none" strike="noStrike">
                <a:solidFill>
                  <a:srgbClr val="347532"/>
                </a:solidFill>
                <a:latin typeface="Arial"/>
                <a:ea typeface="Arial"/>
                <a:cs typeface="Arial"/>
                <a:sym typeface="Arial"/>
              </a:rPr>
              <a:t>34</a:t>
            </a:r>
            <a:endParaRPr/>
          </a:p>
        </p:txBody>
      </p:sp>
      <p:sp>
        <p:nvSpPr>
          <p:cNvPr id="2198" name="Google Shape;2198;p68"/>
          <p:cNvSpPr/>
          <p:nvPr/>
        </p:nvSpPr>
        <p:spPr>
          <a:xfrm>
            <a:off x="6400800" y="4953000"/>
            <a:ext cx="7620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7532"/>
              </a:buClr>
              <a:buSzPts val="2200"/>
              <a:buFont typeface="Arial"/>
              <a:buNone/>
            </a:pPr>
            <a:r>
              <a:rPr b="1" i="0" lang="en-US" sz="2200" u="none" cap="none" strike="noStrike">
                <a:solidFill>
                  <a:srgbClr val="347532"/>
                </a:solidFill>
                <a:latin typeface="Arial"/>
                <a:ea typeface="Arial"/>
                <a:cs typeface="Arial"/>
                <a:sym typeface="Arial"/>
              </a:rPr>
              <a:t>52</a:t>
            </a:r>
            <a:endParaRPr/>
          </a:p>
        </p:txBody>
      </p:sp>
      <p:sp>
        <p:nvSpPr>
          <p:cNvPr id="2199" name="Google Shape;2199;p68"/>
          <p:cNvSpPr/>
          <p:nvPr/>
        </p:nvSpPr>
        <p:spPr>
          <a:xfrm>
            <a:off x="5029200" y="3575050"/>
            <a:ext cx="1027113" cy="61595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y[n] =</a:t>
            </a:r>
            <a:endParaRPr b="0" i="0" sz="2400" u="none" cap="none" strike="noStrike">
              <a:solidFill>
                <a:schemeClr val="dk1"/>
              </a:solidFill>
              <a:latin typeface="Arial"/>
              <a:ea typeface="Arial"/>
              <a:cs typeface="Arial"/>
              <a:sym typeface="Arial"/>
            </a:endParaRPr>
          </a:p>
        </p:txBody>
      </p:sp>
      <p:sp>
        <p:nvSpPr>
          <p:cNvPr id="2200" name="Google Shape;2200;p68"/>
          <p:cNvSpPr/>
          <p:nvPr/>
        </p:nvSpPr>
        <p:spPr>
          <a:xfrm>
            <a:off x="5257800" y="846138"/>
            <a:ext cx="3048000" cy="830262"/>
          </a:xfrm>
          <a:prstGeom prst="rect">
            <a:avLst/>
          </a:prstGeom>
          <a:noFill/>
          <a:ln>
            <a:noFill/>
          </a:ln>
        </p:spPr>
        <p:txBody>
          <a:bodyPr anchorCtr="0" anchor="t" bIns="45700" lIns="91425" spcFirstLastPara="1" rIns="91425" wrap="square" tIns="45700">
            <a:noAutofit/>
          </a:bodyPr>
          <a:lstStyle/>
          <a:p>
            <a:pPr indent="-660400" lvl="0" marL="66040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x[n] = [ 1, 2, 3, 4 } </a:t>
            </a:r>
            <a:endParaRPr b="1" i="0" sz="2400" u="none" cap="none" strike="noStrike">
              <a:solidFill>
                <a:srgbClr val="3333FF"/>
              </a:solidFill>
              <a:latin typeface="Arial"/>
              <a:ea typeface="Arial"/>
              <a:cs typeface="Arial"/>
              <a:sym typeface="Arial"/>
            </a:endParaRPr>
          </a:p>
          <a:p>
            <a:pPr indent="-660400" lvl="0" marL="66040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h[n] = { 5, 6, 7, 0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7"/>
                                        </p:tgtEl>
                                        <p:attrNameLst>
                                          <p:attrName>style.visibility</p:attrName>
                                        </p:attrNameLst>
                                      </p:cBhvr>
                                      <p:to>
                                        <p:strVal val="visible"/>
                                      </p:to>
                                    </p:set>
                                    <p:animEffect filter="fade" transition="in">
                                      <p:cBhvr>
                                        <p:cTn dur="500"/>
                                        <p:tgtEl>
                                          <p:spTgt spid="2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9"/>
                                        </p:tgtEl>
                                        <p:attrNameLst>
                                          <p:attrName>style.visibility</p:attrName>
                                        </p:attrNameLst>
                                      </p:cBhvr>
                                      <p:to>
                                        <p:strVal val="visible"/>
                                      </p:to>
                                    </p:set>
                                    <p:animEffect filter="fade" transition="in">
                                      <p:cBhvr>
                                        <p:cTn dur="500"/>
                                        <p:tgtEl>
                                          <p:spTgt spid="2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500"/>
                                        <p:tgtEl>
                                          <p:spTgt spid="2180"/>
                                        </p:tgtEl>
                                      </p:cBhvr>
                                    </p:animEffect>
                                  </p:childTnLst>
                                </p:cTn>
                              </p:par>
                              <p:par>
                                <p:cTn fill="hold" nodeType="withEffect" presetClass="entr" presetID="10" presetSubtype="0">
                                  <p:stCondLst>
                                    <p:cond delay="0"/>
                                  </p:stCondLst>
                                  <p:childTnLst>
                                    <p:set>
                                      <p:cBhvr>
                                        <p:cTn dur="1" fill="hold">
                                          <p:stCondLst>
                                            <p:cond delay="0"/>
                                          </p:stCondLst>
                                        </p:cTn>
                                        <p:tgtEl>
                                          <p:spTgt spid="2181"/>
                                        </p:tgtEl>
                                        <p:attrNameLst>
                                          <p:attrName>style.visibility</p:attrName>
                                        </p:attrNameLst>
                                      </p:cBhvr>
                                      <p:to>
                                        <p:strVal val="visible"/>
                                      </p:to>
                                    </p:set>
                                    <p:animEffect filter="fade" transition="in">
                                      <p:cBhvr>
                                        <p:cTn dur="500"/>
                                        <p:tgtEl>
                                          <p:spTgt spid="2181"/>
                                        </p:tgtEl>
                                      </p:cBhvr>
                                    </p:animEffect>
                                  </p:childTnLst>
                                </p:cTn>
                              </p:par>
                              <p:par>
                                <p:cTn fill="hold" nodeType="withEffect" presetClass="entr" presetID="10" presetSubtype="0">
                                  <p:stCondLst>
                                    <p:cond delay="0"/>
                                  </p:stCondLst>
                                  <p:childTnLst>
                                    <p:set>
                                      <p:cBhvr>
                                        <p:cTn dur="1" fill="hold">
                                          <p:stCondLst>
                                            <p:cond delay="0"/>
                                          </p:stCondLst>
                                        </p:cTn>
                                        <p:tgtEl>
                                          <p:spTgt spid="2182"/>
                                        </p:tgtEl>
                                        <p:attrNameLst>
                                          <p:attrName>style.visibility</p:attrName>
                                        </p:attrNameLst>
                                      </p:cBhvr>
                                      <p:to>
                                        <p:strVal val="visible"/>
                                      </p:to>
                                    </p:set>
                                    <p:animEffect filter="fade" transition="in">
                                      <p:cBhvr>
                                        <p:cTn dur="500"/>
                                        <p:tgtEl>
                                          <p:spTgt spid="2182"/>
                                        </p:tgtEl>
                                      </p:cBhvr>
                                    </p:animEffect>
                                  </p:childTnLst>
                                </p:cTn>
                              </p:par>
                              <p:par>
                                <p:cTn fill="hold" nodeType="withEffect" presetClass="entr" presetID="10" presetSubtype="0">
                                  <p:stCondLst>
                                    <p:cond delay="0"/>
                                  </p:stCondLst>
                                  <p:childTnLst>
                                    <p:set>
                                      <p:cBhvr>
                                        <p:cTn dur="1" fill="hold">
                                          <p:stCondLst>
                                            <p:cond delay="0"/>
                                          </p:stCondLst>
                                        </p:cTn>
                                        <p:tgtEl>
                                          <p:spTgt spid="2183"/>
                                        </p:tgtEl>
                                        <p:attrNameLst>
                                          <p:attrName>style.visibility</p:attrName>
                                        </p:attrNameLst>
                                      </p:cBhvr>
                                      <p:to>
                                        <p:strVal val="visible"/>
                                      </p:to>
                                    </p:set>
                                    <p:animEffect filter="fade" transition="in">
                                      <p:cBhvr>
                                        <p:cTn dur="500"/>
                                        <p:tgtEl>
                                          <p:spTgt spid="2183"/>
                                        </p:tgtEl>
                                      </p:cBhvr>
                                    </p:animEffect>
                                  </p:childTnLst>
                                </p:cTn>
                              </p:par>
                              <p:par>
                                <p:cTn fill="hold" nodeType="withEffect" presetClass="entr" presetID="10" presetSubtype="0">
                                  <p:stCondLst>
                                    <p:cond delay="0"/>
                                  </p:stCondLst>
                                  <p:childTnLst>
                                    <p:set>
                                      <p:cBhvr>
                                        <p:cTn dur="1" fill="hold">
                                          <p:stCondLst>
                                            <p:cond delay="0"/>
                                          </p:stCondLst>
                                        </p:cTn>
                                        <p:tgtEl>
                                          <p:spTgt spid="2184"/>
                                        </p:tgtEl>
                                        <p:attrNameLst>
                                          <p:attrName>style.visibility</p:attrName>
                                        </p:attrNameLst>
                                      </p:cBhvr>
                                      <p:to>
                                        <p:strVal val="visible"/>
                                      </p:to>
                                    </p:set>
                                    <p:animEffect filter="fade" transition="in">
                                      <p:cBhvr>
                                        <p:cTn dur="500"/>
                                        <p:tgtEl>
                                          <p:spTgt spid="2184"/>
                                        </p:tgtEl>
                                      </p:cBhvr>
                                    </p:animEffect>
                                  </p:childTnLst>
                                </p:cTn>
                              </p:par>
                              <p:par>
                                <p:cTn fill="hold" nodeType="withEffect" presetClass="entr" presetID="10" presetSubtype="0">
                                  <p:stCondLst>
                                    <p:cond delay="0"/>
                                  </p:stCondLst>
                                  <p:childTnLst>
                                    <p:set>
                                      <p:cBhvr>
                                        <p:cTn dur="1" fill="hold">
                                          <p:stCondLst>
                                            <p:cond delay="0"/>
                                          </p:stCondLst>
                                        </p:cTn>
                                        <p:tgtEl>
                                          <p:spTgt spid="2186"/>
                                        </p:tgtEl>
                                        <p:attrNameLst>
                                          <p:attrName>style.visibility</p:attrName>
                                        </p:attrNameLst>
                                      </p:cBhvr>
                                      <p:to>
                                        <p:strVal val="visible"/>
                                      </p:to>
                                    </p:set>
                                    <p:animEffect filter="fade" transition="in">
                                      <p:cBhvr>
                                        <p:cTn dur="500"/>
                                        <p:tgtEl>
                                          <p:spTgt spid="2186"/>
                                        </p:tgtEl>
                                      </p:cBhvr>
                                    </p:animEffect>
                                  </p:childTnLst>
                                </p:cTn>
                              </p:par>
                              <p:par>
                                <p:cTn fill="hold" nodeType="withEffect" presetClass="entr" presetID="10" presetSubtype="0">
                                  <p:stCondLst>
                                    <p:cond delay="0"/>
                                  </p:stCondLst>
                                  <p:childTnLst>
                                    <p:set>
                                      <p:cBhvr>
                                        <p:cTn dur="1" fill="hold">
                                          <p:stCondLst>
                                            <p:cond delay="0"/>
                                          </p:stCondLst>
                                        </p:cTn>
                                        <p:tgtEl>
                                          <p:spTgt spid="2187"/>
                                        </p:tgtEl>
                                        <p:attrNameLst>
                                          <p:attrName>style.visibility</p:attrName>
                                        </p:attrNameLst>
                                      </p:cBhvr>
                                      <p:to>
                                        <p:strVal val="visible"/>
                                      </p:to>
                                    </p:set>
                                    <p:animEffect filter="fade" transition="in">
                                      <p:cBhvr>
                                        <p:cTn dur="500"/>
                                        <p:tgtEl>
                                          <p:spTgt spid="2187"/>
                                        </p:tgtEl>
                                      </p:cBhvr>
                                    </p:animEffect>
                                  </p:childTnLst>
                                </p:cTn>
                              </p:par>
                              <p:par>
                                <p:cTn fill="hold" nodeType="withEffect" presetClass="entr" presetID="10" presetSubtype="0">
                                  <p:stCondLst>
                                    <p:cond delay="0"/>
                                  </p:stCondLst>
                                  <p:childTnLst>
                                    <p:set>
                                      <p:cBhvr>
                                        <p:cTn dur="1" fill="hold">
                                          <p:stCondLst>
                                            <p:cond delay="0"/>
                                          </p:stCondLst>
                                        </p:cTn>
                                        <p:tgtEl>
                                          <p:spTgt spid="2188"/>
                                        </p:tgtEl>
                                        <p:attrNameLst>
                                          <p:attrName>style.visibility</p:attrName>
                                        </p:attrNameLst>
                                      </p:cBhvr>
                                      <p:to>
                                        <p:strVal val="visible"/>
                                      </p:to>
                                    </p:set>
                                    <p:animEffect filter="fade" transition="in">
                                      <p:cBhvr>
                                        <p:cTn dur="500"/>
                                        <p:tgtEl>
                                          <p:spTgt spid="2188"/>
                                        </p:tgtEl>
                                      </p:cBhvr>
                                    </p:animEffect>
                                  </p:childTnLst>
                                </p:cTn>
                              </p:par>
                              <p:par>
                                <p:cTn fill="hold" nodeType="withEffect" presetClass="entr" presetID="10" presetSubtype="0">
                                  <p:stCondLst>
                                    <p:cond delay="0"/>
                                  </p:stCondLst>
                                  <p:childTnLst>
                                    <p:set>
                                      <p:cBhvr>
                                        <p:cTn dur="1" fill="hold">
                                          <p:stCondLst>
                                            <p:cond delay="0"/>
                                          </p:stCondLst>
                                        </p:cTn>
                                        <p:tgtEl>
                                          <p:spTgt spid="2189"/>
                                        </p:tgtEl>
                                        <p:attrNameLst>
                                          <p:attrName>style.visibility</p:attrName>
                                        </p:attrNameLst>
                                      </p:cBhvr>
                                      <p:to>
                                        <p:strVal val="visible"/>
                                      </p:to>
                                    </p:set>
                                    <p:animEffect filter="fade" transition="in">
                                      <p:cBhvr>
                                        <p:cTn dur="500"/>
                                        <p:tgtEl>
                                          <p:spTgt spid="2189"/>
                                        </p:tgtEl>
                                      </p:cBhvr>
                                    </p:animEffect>
                                  </p:childTnLst>
                                </p:cTn>
                              </p:par>
                              <p:par>
                                <p:cTn fill="hold" nodeType="withEffect" presetClass="entr" presetID="10" presetSubtype="0">
                                  <p:stCondLst>
                                    <p:cond delay="0"/>
                                  </p:stCondLst>
                                  <p:childTnLst>
                                    <p:set>
                                      <p:cBhvr>
                                        <p:cTn dur="1" fill="hold">
                                          <p:stCondLst>
                                            <p:cond delay="0"/>
                                          </p:stCondLst>
                                        </p:cTn>
                                        <p:tgtEl>
                                          <p:spTgt spid="2190"/>
                                        </p:tgtEl>
                                        <p:attrNameLst>
                                          <p:attrName>style.visibility</p:attrName>
                                        </p:attrNameLst>
                                      </p:cBhvr>
                                      <p:to>
                                        <p:strVal val="visible"/>
                                      </p:to>
                                    </p:set>
                                    <p:animEffect filter="fade" transition="in">
                                      <p:cBhvr>
                                        <p:cTn dur="500"/>
                                        <p:tgtEl>
                                          <p:spTgt spid="2190"/>
                                        </p:tgtEl>
                                      </p:cBhvr>
                                    </p:animEffect>
                                  </p:childTnLst>
                                </p:cTn>
                              </p:par>
                              <p:par>
                                <p:cTn fill="hold" nodeType="withEffect" presetClass="entr" presetID="10" presetSubtype="0">
                                  <p:stCondLst>
                                    <p:cond delay="0"/>
                                  </p:stCondLst>
                                  <p:childTnLst>
                                    <p:set>
                                      <p:cBhvr>
                                        <p:cTn dur="1" fill="hold">
                                          <p:stCondLst>
                                            <p:cond delay="0"/>
                                          </p:stCondLst>
                                        </p:cTn>
                                        <p:tgtEl>
                                          <p:spTgt spid="2191"/>
                                        </p:tgtEl>
                                        <p:attrNameLst>
                                          <p:attrName>style.visibility</p:attrName>
                                        </p:attrNameLst>
                                      </p:cBhvr>
                                      <p:to>
                                        <p:strVal val="visible"/>
                                      </p:to>
                                    </p:set>
                                    <p:animEffect filter="fade" transition="in">
                                      <p:cBhvr>
                                        <p:cTn dur="500"/>
                                        <p:tgtEl>
                                          <p:spTgt spid="2191"/>
                                        </p:tgtEl>
                                      </p:cBhvr>
                                    </p:animEffect>
                                  </p:childTnLst>
                                </p:cTn>
                              </p:par>
                              <p:par>
                                <p:cTn fill="hold" nodeType="withEffect" presetClass="entr" presetID="10" presetSubtype="0">
                                  <p:stCondLst>
                                    <p:cond delay="0"/>
                                  </p:stCondLst>
                                  <p:childTnLst>
                                    <p:set>
                                      <p:cBhvr>
                                        <p:cTn dur="1" fill="hold">
                                          <p:stCondLst>
                                            <p:cond delay="0"/>
                                          </p:stCondLst>
                                        </p:cTn>
                                        <p:tgtEl>
                                          <p:spTgt spid="2192"/>
                                        </p:tgtEl>
                                        <p:attrNameLst>
                                          <p:attrName>style.visibility</p:attrName>
                                        </p:attrNameLst>
                                      </p:cBhvr>
                                      <p:to>
                                        <p:strVal val="visible"/>
                                      </p:to>
                                    </p:set>
                                    <p:animEffect filter="fade" transition="in">
                                      <p:cBhvr>
                                        <p:cTn dur="500"/>
                                        <p:tgtEl>
                                          <p:spTgt spid="2192"/>
                                        </p:tgtEl>
                                      </p:cBhvr>
                                    </p:animEffect>
                                  </p:childTnLst>
                                </p:cTn>
                              </p:par>
                              <p:par>
                                <p:cTn fill="hold" nodeType="withEffect" presetClass="entr" presetID="10" presetSubtype="0">
                                  <p:stCondLst>
                                    <p:cond delay="0"/>
                                  </p:stCondLst>
                                  <p:childTnLst>
                                    <p:set>
                                      <p:cBhvr>
                                        <p:cTn dur="1" fill="hold">
                                          <p:stCondLst>
                                            <p:cond delay="0"/>
                                          </p:stCondLst>
                                        </p:cTn>
                                        <p:tgtEl>
                                          <p:spTgt spid="2193"/>
                                        </p:tgtEl>
                                        <p:attrNameLst>
                                          <p:attrName>style.visibility</p:attrName>
                                        </p:attrNameLst>
                                      </p:cBhvr>
                                      <p:to>
                                        <p:strVal val="visible"/>
                                      </p:to>
                                    </p:set>
                                    <p:animEffect filter="fade" transition="in">
                                      <p:cBhvr>
                                        <p:cTn dur="500"/>
                                        <p:tgtEl>
                                          <p:spTgt spid="2193"/>
                                        </p:tgtEl>
                                      </p:cBhvr>
                                    </p:animEffect>
                                  </p:childTnLst>
                                </p:cTn>
                              </p:par>
                              <p:par>
                                <p:cTn fill="hold" nodeType="withEffect" presetClass="entr" presetID="10" presetSubtype="0">
                                  <p:stCondLst>
                                    <p:cond delay="0"/>
                                  </p:stCondLst>
                                  <p:childTnLst>
                                    <p:set>
                                      <p:cBhvr>
                                        <p:cTn dur="1" fill="hold">
                                          <p:stCondLst>
                                            <p:cond delay="0"/>
                                          </p:stCondLst>
                                        </p:cTn>
                                        <p:tgtEl>
                                          <p:spTgt spid="2194"/>
                                        </p:tgtEl>
                                        <p:attrNameLst>
                                          <p:attrName>style.visibility</p:attrName>
                                        </p:attrNameLst>
                                      </p:cBhvr>
                                      <p:to>
                                        <p:strVal val="visible"/>
                                      </p:to>
                                    </p:set>
                                    <p:animEffect filter="fade" transition="in">
                                      <p:cBhvr>
                                        <p:cTn dur="500"/>
                                        <p:tgtEl>
                                          <p:spTgt spid="2194"/>
                                        </p:tgtEl>
                                      </p:cBhvr>
                                    </p:animEffect>
                                  </p:childTnLst>
                                </p:cTn>
                              </p:par>
                              <p:par>
                                <p:cTn fill="hold" nodeType="withEffect" presetClass="entr" presetID="10" presetSubtype="0">
                                  <p:stCondLst>
                                    <p:cond delay="0"/>
                                  </p:stCondLst>
                                  <p:childTnLst>
                                    <p:set>
                                      <p:cBhvr>
                                        <p:cTn dur="1" fill="hold">
                                          <p:stCondLst>
                                            <p:cond delay="0"/>
                                          </p:stCondLst>
                                        </p:cTn>
                                        <p:tgtEl>
                                          <p:spTgt spid="2195"/>
                                        </p:tgtEl>
                                        <p:attrNameLst>
                                          <p:attrName>style.visibility</p:attrName>
                                        </p:attrNameLst>
                                      </p:cBhvr>
                                      <p:to>
                                        <p:strVal val="visible"/>
                                      </p:to>
                                    </p:set>
                                    <p:animEffect filter="fade" transition="in">
                                      <p:cBhvr>
                                        <p:cTn dur="500"/>
                                        <p:tgtEl>
                                          <p:spTgt spid="2195"/>
                                        </p:tgtEl>
                                      </p:cBhvr>
                                    </p:animEffect>
                                  </p:childTnLst>
                                </p:cTn>
                              </p:par>
                              <p:par>
                                <p:cTn fill="hold" nodeType="withEffect" presetClass="entr" presetID="10" presetSubtype="0">
                                  <p:stCondLst>
                                    <p:cond delay="0"/>
                                  </p:stCondLst>
                                  <p:childTnLst>
                                    <p:set>
                                      <p:cBhvr>
                                        <p:cTn dur="1" fill="hold">
                                          <p:stCondLst>
                                            <p:cond delay="0"/>
                                          </p:stCondLst>
                                        </p:cTn>
                                        <p:tgtEl>
                                          <p:spTgt spid="2196"/>
                                        </p:tgtEl>
                                        <p:attrNameLst>
                                          <p:attrName>style.visibility</p:attrName>
                                        </p:attrNameLst>
                                      </p:cBhvr>
                                      <p:to>
                                        <p:strVal val="visible"/>
                                      </p:to>
                                    </p:set>
                                    <p:animEffect filter="fade" transition="in">
                                      <p:cBhvr>
                                        <p:cTn dur="500"/>
                                        <p:tgtEl>
                                          <p:spTgt spid="2196"/>
                                        </p:tgtEl>
                                      </p:cBhvr>
                                    </p:animEffect>
                                  </p:childTnLst>
                                </p:cTn>
                              </p:par>
                              <p:par>
                                <p:cTn fill="hold" nodeType="withEffect" presetClass="entr" presetID="10" presetSubtype="0">
                                  <p:stCondLst>
                                    <p:cond delay="0"/>
                                  </p:stCondLst>
                                  <p:childTnLst>
                                    <p:set>
                                      <p:cBhvr>
                                        <p:cTn dur="1" fill="hold">
                                          <p:stCondLst>
                                            <p:cond delay="0"/>
                                          </p:stCondLst>
                                        </p:cTn>
                                        <p:tgtEl>
                                          <p:spTgt spid="2197"/>
                                        </p:tgtEl>
                                        <p:attrNameLst>
                                          <p:attrName>style.visibility</p:attrName>
                                        </p:attrNameLst>
                                      </p:cBhvr>
                                      <p:to>
                                        <p:strVal val="visible"/>
                                      </p:to>
                                    </p:set>
                                    <p:animEffect filter="fade" transition="in">
                                      <p:cBhvr>
                                        <p:cTn dur="500"/>
                                        <p:tgtEl>
                                          <p:spTgt spid="2197"/>
                                        </p:tgtEl>
                                      </p:cBhvr>
                                    </p:animEffect>
                                  </p:childTnLst>
                                </p:cTn>
                              </p:par>
                              <p:par>
                                <p:cTn fill="hold" nodeType="withEffect" presetClass="entr" presetID="10" presetSubtype="0">
                                  <p:stCondLst>
                                    <p:cond delay="0"/>
                                  </p:stCondLst>
                                  <p:childTnLst>
                                    <p:set>
                                      <p:cBhvr>
                                        <p:cTn dur="1" fill="hold">
                                          <p:stCondLst>
                                            <p:cond delay="0"/>
                                          </p:stCondLst>
                                        </p:cTn>
                                        <p:tgtEl>
                                          <p:spTgt spid="2198"/>
                                        </p:tgtEl>
                                        <p:attrNameLst>
                                          <p:attrName>style.visibility</p:attrName>
                                        </p:attrNameLst>
                                      </p:cBhvr>
                                      <p:to>
                                        <p:strVal val="visible"/>
                                      </p:to>
                                    </p:set>
                                    <p:animEffect filter="fade" transition="in">
                                      <p:cBhvr>
                                        <p:cTn dur="500"/>
                                        <p:tgtEl>
                                          <p:spTgt spid="2198"/>
                                        </p:tgtEl>
                                      </p:cBhvr>
                                    </p:animEffect>
                                  </p:childTnLst>
                                </p:cTn>
                              </p:par>
                              <p:par>
                                <p:cTn fill="hold" nodeType="withEffect" presetClass="entr" presetID="10" presetSubtype="0">
                                  <p:stCondLst>
                                    <p:cond delay="0"/>
                                  </p:stCondLst>
                                  <p:childTnLst>
                                    <p:set>
                                      <p:cBhvr>
                                        <p:cTn dur="1" fill="hold">
                                          <p:stCondLst>
                                            <p:cond delay="0"/>
                                          </p:stCondLst>
                                        </p:cTn>
                                        <p:tgtEl>
                                          <p:spTgt spid="2185"/>
                                        </p:tgtEl>
                                        <p:attrNameLst>
                                          <p:attrName>style.visibility</p:attrName>
                                        </p:attrNameLst>
                                      </p:cBhvr>
                                      <p:to>
                                        <p:strVal val="visible"/>
                                      </p:to>
                                    </p:set>
                                    <p:animEffect filter="fade" transition="in">
                                      <p:cBhvr>
                                        <p:cTn dur="500"/>
                                        <p:tgtEl>
                                          <p:spTgt spid="2185"/>
                                        </p:tgtEl>
                                      </p:cBhvr>
                                    </p:animEffect>
                                  </p:childTnLst>
                                </p:cTn>
                              </p:par>
                              <p:par>
                                <p:cTn fill="hold" nodeType="withEffect" presetClass="entr" presetID="10" presetSubtype="0">
                                  <p:stCondLst>
                                    <p:cond delay="0"/>
                                  </p:stCondLst>
                                  <p:childTnLst>
                                    <p:set>
                                      <p:cBhvr>
                                        <p:cTn dur="1" fill="hold">
                                          <p:stCondLst>
                                            <p:cond delay="0"/>
                                          </p:stCondLst>
                                        </p:cTn>
                                        <p:tgtEl>
                                          <p:spTgt spid="2199"/>
                                        </p:tgtEl>
                                        <p:attrNameLst>
                                          <p:attrName>style.visibility</p:attrName>
                                        </p:attrNameLst>
                                      </p:cBhvr>
                                      <p:to>
                                        <p:strVal val="visible"/>
                                      </p:to>
                                    </p:set>
                                    <p:animEffect filter="fade" transition="in">
                                      <p:cBhvr>
                                        <p:cTn dur="500"/>
                                        <p:tgtEl>
                                          <p:spTgt spid="2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8"/>
                                        </p:tgtEl>
                                        <p:attrNameLst>
                                          <p:attrName>style.visibility</p:attrName>
                                        </p:attrNameLst>
                                      </p:cBhvr>
                                      <p:to>
                                        <p:strVal val="visible"/>
                                      </p:to>
                                    </p:set>
                                    <p:animEffect filter="fade" transition="in">
                                      <p:cBhvr>
                                        <p:cTn dur="500"/>
                                        <p:tgtEl>
                                          <p:spTgt spid="2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206" name="Google Shape;2206;p69"/>
          <p:cNvSpPr txBox="1"/>
          <p:nvPr>
            <p:ph idx="1" type="body"/>
          </p:nvPr>
        </p:nvSpPr>
        <p:spPr>
          <a:xfrm>
            <a:off x="228600" y="228600"/>
            <a:ext cx="8229600" cy="6096000"/>
          </a:xfrm>
          <a:prstGeom prst="rect">
            <a:avLst/>
          </a:prstGeom>
          <a:noFill/>
          <a:ln>
            <a:noFill/>
          </a:ln>
        </p:spPr>
        <p:txBody>
          <a:bodyPr anchorCtr="0" anchor="t" bIns="45700" lIns="91425" spcFirstLastPara="1" rIns="91425" wrap="square" tIns="45700">
            <a:noAutofit/>
          </a:bodyPr>
          <a:lstStyle/>
          <a:p>
            <a:pPr indent="-660400" lvl="0" marL="660400" rtl="0" algn="l">
              <a:spcBef>
                <a:spcPts val="0"/>
              </a:spcBef>
              <a:spcAft>
                <a:spcPts val="0"/>
              </a:spcAft>
              <a:buClr>
                <a:schemeClr val="dk1"/>
              </a:buClr>
              <a:buSzPts val="2400"/>
              <a:buFont typeface="Arial"/>
              <a:buNone/>
            </a:pPr>
            <a:r>
              <a:rPr b="1" lang="en-US" sz="2400"/>
              <a:t>Ex-1   </a:t>
            </a:r>
            <a:r>
              <a:rPr b="1" lang="en-US" sz="2800"/>
              <a:t>Let x[n] = [ 1, 2, 3 } </a:t>
            </a:r>
            <a:r>
              <a:rPr b="1" lang="en-US" sz="2800">
                <a:solidFill>
                  <a:srgbClr val="3333FF"/>
                </a:solidFill>
              </a:rPr>
              <a:t> and </a:t>
            </a:r>
            <a:r>
              <a:rPr b="1" lang="en-US" sz="2800"/>
              <a:t>h[n] = { 5, 6  }</a:t>
            </a:r>
            <a:endParaRPr/>
          </a:p>
          <a:p>
            <a:pPr indent="-660400" lvl="0" marL="660400" rtl="0" algn="l">
              <a:spcBef>
                <a:spcPts val="560"/>
              </a:spcBef>
              <a:spcAft>
                <a:spcPts val="0"/>
              </a:spcAft>
              <a:buClr>
                <a:schemeClr val="dk1"/>
              </a:buClr>
              <a:buSzPts val="2800"/>
              <a:buFont typeface="Arial"/>
              <a:buNone/>
            </a:pPr>
            <a:r>
              <a:rPr b="1" lang="en-US" sz="2800"/>
              <a:t>         Find Linear Convolution using FFT  </a:t>
            </a:r>
            <a:endParaRPr/>
          </a:p>
          <a:p>
            <a:pPr indent="-660400" lvl="0" marL="660400" rtl="0" algn="l">
              <a:lnSpc>
                <a:spcPct val="150000"/>
              </a:lnSpc>
              <a:spcBef>
                <a:spcPts val="560"/>
              </a:spcBef>
              <a:spcAft>
                <a:spcPts val="0"/>
              </a:spcAft>
              <a:buClr>
                <a:schemeClr val="dk1"/>
              </a:buClr>
              <a:buSzPts val="2800"/>
              <a:buFont typeface="Arial"/>
              <a:buNone/>
            </a:pPr>
            <a:r>
              <a:rPr b="1" lang="en-US" sz="2800"/>
              <a:t>Solution </a:t>
            </a:r>
            <a:r>
              <a:rPr b="1" lang="en-US" sz="2400"/>
              <a:t>:</a:t>
            </a:r>
            <a:endParaRPr/>
          </a:p>
          <a:p>
            <a:pPr indent="-660400" lvl="0" marL="660400" rtl="0" algn="l">
              <a:lnSpc>
                <a:spcPct val="150000"/>
              </a:lnSpc>
              <a:spcBef>
                <a:spcPts val="480"/>
              </a:spcBef>
              <a:spcAft>
                <a:spcPts val="0"/>
              </a:spcAft>
              <a:buClr>
                <a:schemeClr val="dk1"/>
              </a:buClr>
              <a:buSzPts val="2200"/>
              <a:buFont typeface="Arial"/>
              <a:buNone/>
            </a:pPr>
            <a:r>
              <a:rPr b="1" lang="en-US" sz="2200"/>
              <a:t>   </a:t>
            </a:r>
            <a:r>
              <a:rPr b="1" lang="en-US" sz="2400"/>
              <a:t>Here x[n] is L= 3 point  and h[n] is M = 2 point</a:t>
            </a:r>
            <a:endParaRPr sz="2400"/>
          </a:p>
          <a:p>
            <a:pPr indent="-660400" lvl="0" marL="660400" rtl="0" algn="l">
              <a:spcBef>
                <a:spcPts val="560"/>
              </a:spcBef>
              <a:spcAft>
                <a:spcPts val="0"/>
              </a:spcAft>
              <a:buClr>
                <a:srgbClr val="CC0000"/>
              </a:buClr>
              <a:buSzPts val="2800"/>
              <a:buFont typeface="Arial"/>
              <a:buAutoNum type="romanUcPeriod"/>
            </a:pPr>
            <a:r>
              <a:rPr b="1" lang="en-US" sz="2800">
                <a:solidFill>
                  <a:srgbClr val="CC0000"/>
                </a:solidFill>
              </a:rPr>
              <a:t>Select N</a:t>
            </a:r>
            <a:r>
              <a:rPr lang="en-US" sz="2800">
                <a:solidFill>
                  <a:srgbClr val="CC0000"/>
                </a:solidFill>
              </a:rPr>
              <a:t> </a:t>
            </a:r>
            <a:endParaRPr/>
          </a:p>
          <a:p>
            <a:pPr indent="-660400" lvl="0" marL="660400" rtl="0" algn="l">
              <a:spcBef>
                <a:spcPts val="640"/>
              </a:spcBef>
              <a:spcAft>
                <a:spcPts val="0"/>
              </a:spcAft>
              <a:buClr>
                <a:schemeClr val="dk1"/>
              </a:buClr>
              <a:buSzPts val="3200"/>
              <a:buFont typeface="Arial"/>
              <a:buNone/>
            </a:pPr>
            <a:r>
              <a:rPr lang="en-US"/>
              <a:t>        N </a:t>
            </a:r>
            <a:r>
              <a:rPr b="1" lang="en-US">
                <a:solidFill>
                  <a:srgbClr val="FF0000"/>
                </a:solidFill>
              </a:rPr>
              <a:t>≥  </a:t>
            </a:r>
            <a:r>
              <a:rPr b="1" lang="en-US">
                <a:solidFill>
                  <a:srgbClr val="0D0D0D"/>
                </a:solidFill>
              </a:rPr>
              <a:t>L+M-1</a:t>
            </a:r>
            <a:endParaRPr/>
          </a:p>
          <a:p>
            <a:pPr indent="-660400" lvl="0" marL="660400" rtl="0" algn="l">
              <a:spcBef>
                <a:spcPts val="640"/>
              </a:spcBef>
              <a:spcAft>
                <a:spcPts val="0"/>
              </a:spcAft>
              <a:buClr>
                <a:srgbClr val="FF0000"/>
              </a:buClr>
              <a:buSzPts val="3200"/>
              <a:buFont typeface="Arial"/>
              <a:buNone/>
            </a:pPr>
            <a:r>
              <a:rPr b="1" lang="en-US">
                <a:solidFill>
                  <a:srgbClr val="FF0000"/>
                </a:solidFill>
              </a:rPr>
              <a:t>        N ≥  3+2-1</a:t>
            </a:r>
            <a:r>
              <a:rPr lang="en-US"/>
              <a:t> == </a:t>
            </a:r>
            <a:r>
              <a:rPr b="1" lang="en-US"/>
              <a:t>4</a:t>
            </a:r>
            <a:endParaRPr/>
          </a:p>
          <a:p>
            <a:pPr indent="-660400" lvl="0" marL="660400" rtl="0" algn="l">
              <a:spcBef>
                <a:spcPts val="640"/>
              </a:spcBef>
              <a:spcAft>
                <a:spcPts val="0"/>
              </a:spcAft>
              <a:buClr>
                <a:schemeClr val="dk1"/>
              </a:buClr>
              <a:buSzPts val="3200"/>
              <a:buFont typeface="Arial"/>
              <a:buNone/>
            </a:pPr>
            <a:r>
              <a:rPr lang="en-US"/>
              <a:t>II.  </a:t>
            </a:r>
            <a:r>
              <a:rPr b="1" lang="en-US" sz="2800">
                <a:solidFill>
                  <a:srgbClr val="C00000"/>
                </a:solidFill>
              </a:rPr>
              <a:t>Zero Padding</a:t>
            </a:r>
            <a:endParaRPr/>
          </a:p>
          <a:p>
            <a:pPr indent="-660400" lvl="0" marL="660400" rtl="0" algn="l">
              <a:spcBef>
                <a:spcPts val="560"/>
              </a:spcBef>
              <a:spcAft>
                <a:spcPts val="0"/>
              </a:spcAft>
              <a:buClr>
                <a:schemeClr val="dk1"/>
              </a:buClr>
              <a:buSzPts val="2800"/>
              <a:buFont typeface="Arial"/>
              <a:buNone/>
            </a:pPr>
            <a:r>
              <a:rPr b="1" lang="en-US" sz="2800"/>
              <a:t>	x[n] = [ 1, 2, 3, </a:t>
            </a:r>
            <a:r>
              <a:rPr b="1" lang="en-US" sz="2800">
                <a:solidFill>
                  <a:srgbClr val="FF0000"/>
                </a:solidFill>
              </a:rPr>
              <a:t>0</a:t>
            </a:r>
            <a:r>
              <a:rPr b="1" lang="en-US" sz="2800"/>
              <a:t> } </a:t>
            </a:r>
            <a:endParaRPr/>
          </a:p>
          <a:p>
            <a:pPr indent="-660400" lvl="0" marL="660400" rtl="0" algn="l">
              <a:spcBef>
                <a:spcPts val="560"/>
              </a:spcBef>
              <a:spcAft>
                <a:spcPts val="0"/>
              </a:spcAft>
              <a:buClr>
                <a:schemeClr val="dk1"/>
              </a:buClr>
              <a:buSzPts val="2800"/>
              <a:buFont typeface="Arial"/>
              <a:buNone/>
            </a:pPr>
            <a:r>
              <a:rPr b="1" lang="en-US" sz="2800"/>
              <a:t>	h[n] = { 5, 6, </a:t>
            </a:r>
            <a:r>
              <a:rPr b="1" lang="en-US" sz="2800">
                <a:solidFill>
                  <a:srgbClr val="FF0000"/>
                </a:solidFill>
              </a:rPr>
              <a:t>0</a:t>
            </a:r>
            <a:r>
              <a:rPr b="1" lang="en-US" sz="2800"/>
              <a:t>, </a:t>
            </a:r>
            <a:r>
              <a:rPr b="1" lang="en-US" sz="2800">
                <a:solidFill>
                  <a:srgbClr val="FF0000"/>
                </a:solidFill>
              </a:rPr>
              <a:t>0</a:t>
            </a:r>
            <a:r>
              <a:rPr b="1" lang="en-US" sz="2800"/>
              <a:t> }</a:t>
            </a:r>
            <a:endParaRPr/>
          </a:p>
          <a:p>
            <a:pPr indent="-660400" lvl="0" marL="660400" rtl="0" algn="l">
              <a:spcBef>
                <a:spcPts val="560"/>
              </a:spcBef>
              <a:spcAft>
                <a:spcPts val="0"/>
              </a:spcAft>
              <a:buClr>
                <a:schemeClr val="dk1"/>
              </a:buClr>
              <a:buSzPts val="2800"/>
              <a:buFont typeface="Arial"/>
              <a:buNone/>
            </a:pPr>
            <a:r>
              <a:t/>
            </a:r>
            <a:endParaRPr sz="2800">
              <a:solidFill>
                <a:srgbClr val="C00000"/>
              </a:solidFill>
            </a:endParaRPr>
          </a:p>
          <a:p>
            <a:pPr indent="-660400" lvl="0" marL="660400" rtl="0" algn="l">
              <a:spcBef>
                <a:spcPts val="560"/>
              </a:spcBef>
              <a:spcAft>
                <a:spcPts val="0"/>
              </a:spcAft>
              <a:buClr>
                <a:schemeClr val="dk1"/>
              </a:buClr>
              <a:buSzPts val="2800"/>
              <a:buFont typeface="Arial"/>
              <a:buNone/>
            </a:pPr>
            <a:r>
              <a:rPr lang="en-US" sz="2800"/>
              <a:t>      </a:t>
            </a:r>
            <a:endParaRPr/>
          </a:p>
          <a:p>
            <a:pPr indent="-660400" lvl="0" marL="660400" rtl="0" algn="l">
              <a:spcBef>
                <a:spcPts val="560"/>
              </a:spcBef>
              <a:spcAft>
                <a:spcPts val="0"/>
              </a:spcAft>
              <a:buClr>
                <a:schemeClr val="dk1"/>
              </a:buClr>
              <a:buSzPts val="2800"/>
              <a:buFont typeface="Arial"/>
              <a:buNone/>
            </a:pPr>
            <a:r>
              <a:rPr lang="en-US" sz="2800"/>
              <a:t>      </a:t>
            </a:r>
            <a:endParaRPr sz="1600"/>
          </a:p>
          <a:p>
            <a:pPr indent="-660400" lvl="0" marL="660400" rtl="0" algn="l">
              <a:spcBef>
                <a:spcPts val="560"/>
              </a:spcBef>
              <a:spcAft>
                <a:spcPts val="0"/>
              </a:spcAft>
              <a:buClr>
                <a:schemeClr val="dk1"/>
              </a:buClr>
              <a:buSzPts val="2800"/>
              <a:buFont typeface="Arial"/>
              <a:buNone/>
            </a:pPr>
            <a:r>
              <a:t/>
            </a:r>
            <a:endParaRPr b="1" sz="2800">
              <a:solidFill>
                <a:srgbClr val="C00000"/>
              </a:solidFill>
            </a:endParaRPr>
          </a:p>
        </p:txBody>
      </p:sp>
      <p:grpSp>
        <p:nvGrpSpPr>
          <p:cNvPr id="2207" name="Google Shape;2207;p69"/>
          <p:cNvGrpSpPr/>
          <p:nvPr/>
        </p:nvGrpSpPr>
        <p:grpSpPr>
          <a:xfrm>
            <a:off x="0" y="6324600"/>
            <a:ext cx="9144000" cy="568325"/>
            <a:chOff x="0" y="6324600"/>
            <a:chExt cx="9144000" cy="568325"/>
          </a:xfrm>
        </p:grpSpPr>
        <p:sp>
          <p:nvSpPr>
            <p:cNvPr id="2208" name="Google Shape;2208;p69"/>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209" name="Google Shape;2209;p69"/>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215" name="Google Shape;2215;p70"/>
          <p:cNvGrpSpPr/>
          <p:nvPr/>
        </p:nvGrpSpPr>
        <p:grpSpPr>
          <a:xfrm>
            <a:off x="457200" y="1600200"/>
            <a:ext cx="8305800" cy="2936875"/>
            <a:chOff x="336" y="1344"/>
            <a:chExt cx="5232" cy="1850"/>
          </a:xfrm>
        </p:grpSpPr>
        <p:sp>
          <p:nvSpPr>
            <p:cNvPr id="2216" name="Google Shape;2216;p70"/>
            <p:cNvSpPr txBox="1"/>
            <p:nvPr/>
          </p:nvSpPr>
          <p:spPr>
            <a:xfrm>
              <a:off x="1605" y="1488"/>
              <a:ext cx="678" cy="330"/>
            </a:xfrm>
            <a:prstGeom prst="rect">
              <a:avLst/>
            </a:prstGeom>
            <a:noFill/>
            <a:ln cap="flat" cmpd="sng" w="28575">
              <a:solidFill>
                <a:srgbClr val="99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rgbClr val="FF3300"/>
                </a:buClr>
                <a:buSzPts val="2800"/>
                <a:buFont typeface="Arial"/>
                <a:buNone/>
              </a:pPr>
              <a:r>
                <a:rPr b="1" i="0" lang="en-US" sz="2800" u="none" cap="none" strike="noStrike">
                  <a:solidFill>
                    <a:srgbClr val="FF3300"/>
                  </a:solidFill>
                  <a:latin typeface="Arial"/>
                  <a:ea typeface="Arial"/>
                  <a:cs typeface="Arial"/>
                  <a:sym typeface="Arial"/>
                </a:rPr>
                <a:t>FFT</a:t>
              </a:r>
              <a:endParaRPr/>
            </a:p>
          </p:txBody>
        </p:sp>
        <p:sp>
          <p:nvSpPr>
            <p:cNvPr id="2217" name="Google Shape;2217;p70"/>
            <p:cNvSpPr txBox="1"/>
            <p:nvPr/>
          </p:nvSpPr>
          <p:spPr>
            <a:xfrm>
              <a:off x="1639" y="2542"/>
              <a:ext cx="678" cy="368"/>
            </a:xfrm>
            <a:prstGeom prst="rect">
              <a:avLst/>
            </a:prstGeom>
            <a:noFill/>
            <a:ln cap="flat" cmpd="sng" w="28575">
              <a:solidFill>
                <a:srgbClr val="99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3200"/>
                <a:buFont typeface="Arial"/>
                <a:buNone/>
              </a:pPr>
              <a:r>
                <a:rPr b="0" i="0" lang="en-US" sz="3200" u="none" cap="none" strike="noStrike">
                  <a:solidFill>
                    <a:srgbClr val="FF3300"/>
                  </a:solidFill>
                  <a:latin typeface="Arial"/>
                  <a:ea typeface="Arial"/>
                  <a:cs typeface="Arial"/>
                  <a:sym typeface="Arial"/>
                </a:rPr>
                <a:t> </a:t>
              </a:r>
              <a:r>
                <a:rPr b="1" i="0" lang="en-US" sz="2800" u="none" cap="none" strike="noStrike">
                  <a:solidFill>
                    <a:srgbClr val="FF3300"/>
                  </a:solidFill>
                  <a:latin typeface="Arial"/>
                  <a:ea typeface="Arial"/>
                  <a:cs typeface="Arial"/>
                  <a:sym typeface="Arial"/>
                </a:rPr>
                <a:t>FFT</a:t>
              </a:r>
              <a:endParaRPr/>
            </a:p>
          </p:txBody>
        </p:sp>
        <p:sp>
          <p:nvSpPr>
            <p:cNvPr id="2218" name="Google Shape;2218;p70"/>
            <p:cNvSpPr txBox="1"/>
            <p:nvPr/>
          </p:nvSpPr>
          <p:spPr>
            <a:xfrm>
              <a:off x="3792" y="2011"/>
              <a:ext cx="672" cy="330"/>
            </a:xfrm>
            <a:prstGeom prst="rect">
              <a:avLst/>
            </a:prstGeom>
            <a:noFill/>
            <a:ln cap="flat" cmpd="sng" w="28575">
              <a:solidFill>
                <a:srgbClr val="993300"/>
              </a:solidFill>
              <a:prstDash val="solid"/>
              <a:miter lim="800000"/>
              <a:headEnd len="sm" w="sm" type="none"/>
              <a:tailEnd len="sm" w="sm" type="none"/>
            </a:ln>
          </p:spPr>
          <p:txBody>
            <a:bodyPr anchorCtr="0" anchor="t" bIns="45700" lIns="0" spcFirstLastPara="1" rIns="0" wrap="square" tIns="45700">
              <a:spAutoFit/>
            </a:bodyPr>
            <a:lstStyle/>
            <a:p>
              <a:pPr indent="0" lvl="0" marL="0" marR="0" rtl="0" algn="ctr">
                <a:spcBef>
                  <a:spcPts val="0"/>
                </a:spcBef>
                <a:spcAft>
                  <a:spcPts val="0"/>
                </a:spcAft>
                <a:buClr>
                  <a:srgbClr val="FF3300"/>
                </a:buClr>
                <a:buSzPts val="2800"/>
                <a:buFont typeface="Arial"/>
                <a:buNone/>
              </a:pPr>
              <a:r>
                <a:rPr b="1" i="0" lang="en-US" sz="2800" u="none" cap="none" strike="noStrike">
                  <a:solidFill>
                    <a:srgbClr val="FF3300"/>
                  </a:solidFill>
                  <a:latin typeface="Arial"/>
                  <a:ea typeface="Arial"/>
                  <a:cs typeface="Arial"/>
                  <a:sym typeface="Arial"/>
                </a:rPr>
                <a:t>IFFT</a:t>
              </a:r>
              <a:endParaRPr/>
            </a:p>
          </p:txBody>
        </p:sp>
        <p:cxnSp>
          <p:nvCxnSpPr>
            <p:cNvPr id="2219" name="Google Shape;2219;p70"/>
            <p:cNvCxnSpPr/>
            <p:nvPr/>
          </p:nvCxnSpPr>
          <p:spPr>
            <a:xfrm>
              <a:off x="2326" y="1677"/>
              <a:ext cx="498" cy="0"/>
            </a:xfrm>
            <a:prstGeom prst="straightConnector1">
              <a:avLst/>
            </a:prstGeom>
            <a:noFill/>
            <a:ln cap="flat" cmpd="sng" w="38100">
              <a:solidFill>
                <a:schemeClr val="dk1"/>
              </a:solidFill>
              <a:prstDash val="solid"/>
              <a:round/>
              <a:headEnd len="med" w="med" type="none"/>
              <a:tailEnd len="med" w="med" type="triangle"/>
            </a:ln>
          </p:spPr>
        </p:cxnSp>
        <p:cxnSp>
          <p:nvCxnSpPr>
            <p:cNvPr id="2220" name="Google Shape;2220;p70"/>
            <p:cNvCxnSpPr/>
            <p:nvPr/>
          </p:nvCxnSpPr>
          <p:spPr>
            <a:xfrm>
              <a:off x="2343" y="2733"/>
              <a:ext cx="498" cy="0"/>
            </a:xfrm>
            <a:prstGeom prst="straightConnector1">
              <a:avLst/>
            </a:prstGeom>
            <a:noFill/>
            <a:ln cap="flat" cmpd="sng" w="38100">
              <a:solidFill>
                <a:schemeClr val="dk1"/>
              </a:solidFill>
              <a:prstDash val="solid"/>
              <a:round/>
              <a:headEnd len="med" w="med" type="none"/>
              <a:tailEnd len="med" w="med" type="triangle"/>
            </a:ln>
          </p:spPr>
        </p:cxnSp>
        <p:sp>
          <p:nvSpPr>
            <p:cNvPr id="2221" name="Google Shape;2221;p70"/>
            <p:cNvSpPr/>
            <p:nvPr/>
          </p:nvSpPr>
          <p:spPr>
            <a:xfrm>
              <a:off x="2662" y="2061"/>
              <a:ext cx="317" cy="33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2222" name="Google Shape;2222;p70"/>
            <p:cNvCxnSpPr/>
            <p:nvPr/>
          </p:nvCxnSpPr>
          <p:spPr>
            <a:xfrm flipH="1" rot="10800000">
              <a:off x="2982" y="2208"/>
              <a:ext cx="810" cy="3"/>
            </a:xfrm>
            <a:prstGeom prst="straightConnector1">
              <a:avLst/>
            </a:prstGeom>
            <a:noFill/>
            <a:ln cap="flat" cmpd="sng" w="38100">
              <a:solidFill>
                <a:schemeClr val="dk1"/>
              </a:solidFill>
              <a:prstDash val="solid"/>
              <a:round/>
              <a:headEnd len="med" w="med" type="none"/>
              <a:tailEnd len="med" w="med" type="triangle"/>
            </a:ln>
          </p:spPr>
        </p:cxnSp>
        <p:cxnSp>
          <p:nvCxnSpPr>
            <p:cNvPr id="2223" name="Google Shape;2223;p70"/>
            <p:cNvCxnSpPr/>
            <p:nvPr/>
          </p:nvCxnSpPr>
          <p:spPr>
            <a:xfrm flipH="1">
              <a:off x="2807" y="1668"/>
              <a:ext cx="11" cy="384"/>
            </a:xfrm>
            <a:prstGeom prst="straightConnector1">
              <a:avLst/>
            </a:prstGeom>
            <a:noFill/>
            <a:ln cap="flat" cmpd="sng" w="38100">
              <a:solidFill>
                <a:schemeClr val="dk1"/>
              </a:solidFill>
              <a:prstDash val="solid"/>
              <a:round/>
              <a:headEnd len="med" w="med" type="none"/>
              <a:tailEnd len="med" w="med" type="triangle"/>
            </a:ln>
          </p:spPr>
        </p:cxnSp>
        <p:cxnSp>
          <p:nvCxnSpPr>
            <p:cNvPr id="2224" name="Google Shape;2224;p70"/>
            <p:cNvCxnSpPr/>
            <p:nvPr/>
          </p:nvCxnSpPr>
          <p:spPr>
            <a:xfrm rot="10800000">
              <a:off x="2835" y="2397"/>
              <a:ext cx="0" cy="336"/>
            </a:xfrm>
            <a:prstGeom prst="straightConnector1">
              <a:avLst/>
            </a:prstGeom>
            <a:noFill/>
            <a:ln cap="flat" cmpd="sng" w="38100">
              <a:solidFill>
                <a:schemeClr val="dk1"/>
              </a:solidFill>
              <a:prstDash val="solid"/>
              <a:round/>
              <a:headEnd len="med" w="med" type="none"/>
              <a:tailEnd len="med" w="med" type="triangle"/>
            </a:ln>
          </p:spPr>
        </p:cxnSp>
        <p:cxnSp>
          <p:nvCxnSpPr>
            <p:cNvPr id="2225" name="Google Shape;2225;p70"/>
            <p:cNvCxnSpPr/>
            <p:nvPr/>
          </p:nvCxnSpPr>
          <p:spPr>
            <a:xfrm flipH="1" rot="10800000">
              <a:off x="4464" y="2205"/>
              <a:ext cx="396" cy="3"/>
            </a:xfrm>
            <a:prstGeom prst="straightConnector1">
              <a:avLst/>
            </a:prstGeom>
            <a:noFill/>
            <a:ln cap="flat" cmpd="sng" w="38100">
              <a:solidFill>
                <a:schemeClr val="dk1"/>
              </a:solidFill>
              <a:prstDash val="solid"/>
              <a:round/>
              <a:headEnd len="med" w="med" type="none"/>
              <a:tailEnd len="med" w="med" type="triangle"/>
            </a:ln>
          </p:spPr>
        </p:cxnSp>
        <p:cxnSp>
          <p:nvCxnSpPr>
            <p:cNvPr id="2226" name="Google Shape;2226;p70"/>
            <p:cNvCxnSpPr/>
            <p:nvPr/>
          </p:nvCxnSpPr>
          <p:spPr>
            <a:xfrm>
              <a:off x="1104" y="1677"/>
              <a:ext cx="498" cy="0"/>
            </a:xfrm>
            <a:prstGeom prst="straightConnector1">
              <a:avLst/>
            </a:prstGeom>
            <a:noFill/>
            <a:ln cap="flat" cmpd="sng" w="38100">
              <a:solidFill>
                <a:schemeClr val="dk1"/>
              </a:solidFill>
              <a:prstDash val="solid"/>
              <a:round/>
              <a:headEnd len="med" w="med" type="none"/>
              <a:tailEnd len="med" w="med" type="triangle"/>
            </a:ln>
          </p:spPr>
        </p:cxnSp>
        <p:cxnSp>
          <p:nvCxnSpPr>
            <p:cNvPr id="2227" name="Google Shape;2227;p70"/>
            <p:cNvCxnSpPr/>
            <p:nvPr/>
          </p:nvCxnSpPr>
          <p:spPr>
            <a:xfrm>
              <a:off x="1161" y="2733"/>
              <a:ext cx="497" cy="0"/>
            </a:xfrm>
            <a:prstGeom prst="straightConnector1">
              <a:avLst/>
            </a:prstGeom>
            <a:noFill/>
            <a:ln cap="flat" cmpd="sng" w="38100">
              <a:solidFill>
                <a:schemeClr val="dk1"/>
              </a:solidFill>
              <a:prstDash val="solid"/>
              <a:round/>
              <a:headEnd len="med" w="med" type="none"/>
              <a:tailEnd len="med" w="med" type="triangle"/>
            </a:ln>
          </p:spPr>
        </p:cxnSp>
        <p:sp>
          <p:nvSpPr>
            <p:cNvPr id="2228" name="Google Shape;2228;p70"/>
            <p:cNvSpPr txBox="1"/>
            <p:nvPr/>
          </p:nvSpPr>
          <p:spPr>
            <a:xfrm>
              <a:off x="336" y="1440"/>
              <a:ext cx="672" cy="6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x[n]</a:t>
              </a:r>
              <a:endParaRPr/>
            </a:p>
            <a:p>
              <a:pPr indent="0" lvl="0" marL="0" marR="0" rtl="0" algn="ctr">
                <a:spcBef>
                  <a:spcPts val="1200"/>
                </a:spcBef>
                <a:spcAft>
                  <a:spcPts val="0"/>
                </a:spcAft>
                <a:buClr>
                  <a:srgbClr val="3333FF"/>
                </a:buClr>
                <a:buSzPts val="2400"/>
                <a:buFont typeface="Arial"/>
                <a:buNone/>
              </a:pPr>
              <a:r>
                <a:rPr b="1" i="0" lang="en-US" sz="2400" u="none" cap="none" strike="noStrike">
                  <a:solidFill>
                    <a:srgbClr val="3333FF"/>
                  </a:solidFill>
                  <a:latin typeface="Arial"/>
                  <a:ea typeface="Arial"/>
                  <a:cs typeface="Arial"/>
                  <a:sym typeface="Arial"/>
                </a:rPr>
                <a:t>N pt</a:t>
              </a:r>
              <a:endParaRPr/>
            </a:p>
          </p:txBody>
        </p:sp>
        <p:sp>
          <p:nvSpPr>
            <p:cNvPr id="2229" name="Google Shape;2229;p70"/>
            <p:cNvSpPr txBox="1"/>
            <p:nvPr/>
          </p:nvSpPr>
          <p:spPr>
            <a:xfrm>
              <a:off x="336" y="2515"/>
              <a:ext cx="672" cy="6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h[n]</a:t>
              </a:r>
              <a:endParaRPr/>
            </a:p>
            <a:p>
              <a:pPr indent="0" lvl="0" marL="0" marR="0" rtl="0" algn="ctr">
                <a:spcBef>
                  <a:spcPts val="1200"/>
                </a:spcBef>
                <a:spcAft>
                  <a:spcPts val="0"/>
                </a:spcAft>
                <a:buClr>
                  <a:srgbClr val="3333FF"/>
                </a:buClr>
                <a:buSzPts val="2400"/>
                <a:buFont typeface="Arial"/>
                <a:buNone/>
              </a:pPr>
              <a:r>
                <a:rPr b="1" i="0" lang="en-US" sz="2400" u="none" cap="none" strike="noStrike">
                  <a:solidFill>
                    <a:srgbClr val="3333FF"/>
                  </a:solidFill>
                  <a:latin typeface="Arial"/>
                  <a:ea typeface="Arial"/>
                  <a:cs typeface="Arial"/>
                  <a:sym typeface="Arial"/>
                </a:rPr>
                <a:t>N pt</a:t>
              </a:r>
              <a:endParaRPr/>
            </a:p>
          </p:txBody>
        </p:sp>
        <p:sp>
          <p:nvSpPr>
            <p:cNvPr id="2230" name="Google Shape;2230;p70"/>
            <p:cNvSpPr txBox="1"/>
            <p:nvPr/>
          </p:nvSpPr>
          <p:spPr>
            <a:xfrm>
              <a:off x="4896" y="1987"/>
              <a:ext cx="672" cy="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y[n]</a:t>
              </a:r>
              <a:endParaRPr/>
            </a:p>
          </p:txBody>
        </p:sp>
        <p:sp>
          <p:nvSpPr>
            <p:cNvPr id="2231" name="Google Shape;2231;p70"/>
            <p:cNvSpPr txBox="1"/>
            <p:nvPr/>
          </p:nvSpPr>
          <p:spPr>
            <a:xfrm>
              <a:off x="2352" y="1344"/>
              <a:ext cx="576"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X[k]</a:t>
              </a:r>
              <a:endParaRPr/>
            </a:p>
          </p:txBody>
        </p:sp>
        <p:sp>
          <p:nvSpPr>
            <p:cNvPr id="2232" name="Google Shape;2232;p70"/>
            <p:cNvSpPr txBox="1"/>
            <p:nvPr/>
          </p:nvSpPr>
          <p:spPr>
            <a:xfrm>
              <a:off x="2352" y="2736"/>
              <a:ext cx="576"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H[k]</a:t>
              </a:r>
              <a:endParaRPr/>
            </a:p>
          </p:txBody>
        </p:sp>
        <p:sp>
          <p:nvSpPr>
            <p:cNvPr id="2233" name="Google Shape;2233;p70"/>
            <p:cNvSpPr txBox="1"/>
            <p:nvPr/>
          </p:nvSpPr>
          <p:spPr>
            <a:xfrm>
              <a:off x="3072" y="1920"/>
              <a:ext cx="576"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Y[k]</a:t>
              </a:r>
              <a:endParaRPr/>
            </a:p>
          </p:txBody>
        </p:sp>
      </p:grpSp>
      <p:sp>
        <p:nvSpPr>
          <p:cNvPr id="2234" name="Google Shape;2234;p70"/>
          <p:cNvSpPr/>
          <p:nvPr/>
        </p:nvSpPr>
        <p:spPr>
          <a:xfrm>
            <a:off x="533400" y="3810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III. </a:t>
            </a:r>
            <a:r>
              <a:rPr b="1" i="0" lang="en-US" sz="3200" u="none" cap="none" strike="noStrike">
                <a:solidFill>
                  <a:srgbClr val="C00000"/>
                </a:solidFill>
                <a:latin typeface="Arial"/>
                <a:ea typeface="Arial"/>
                <a:cs typeface="Arial"/>
                <a:sym typeface="Arial"/>
              </a:rPr>
              <a:t>Find y[n] = x[n] ⊗  h[n] using  FFT</a:t>
            </a:r>
            <a:endParaRPr b="0" i="0" sz="3200" u="none" cap="none" strike="noStrike">
              <a:solidFill>
                <a:schemeClr val="dk1"/>
              </a:solidFill>
              <a:latin typeface="Arial"/>
              <a:ea typeface="Arial"/>
              <a:cs typeface="Arial"/>
              <a:sym typeface="Arial"/>
            </a:endParaRPr>
          </a:p>
        </p:txBody>
      </p:sp>
      <p:grpSp>
        <p:nvGrpSpPr>
          <p:cNvPr id="2235" name="Google Shape;2235;p70"/>
          <p:cNvGrpSpPr/>
          <p:nvPr/>
        </p:nvGrpSpPr>
        <p:grpSpPr>
          <a:xfrm>
            <a:off x="0" y="6324600"/>
            <a:ext cx="9144000" cy="568325"/>
            <a:chOff x="0" y="6324600"/>
            <a:chExt cx="9144000" cy="568325"/>
          </a:xfrm>
        </p:grpSpPr>
        <p:sp>
          <p:nvSpPr>
            <p:cNvPr id="2236" name="Google Shape;2236;p70"/>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237" name="Google Shape;2237;p70"/>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243" name="Google Shape;2243;p71"/>
          <p:cNvSpPr/>
          <p:nvPr/>
        </p:nvSpPr>
        <p:spPr>
          <a:xfrm>
            <a:off x="228600" y="1524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(1). </a:t>
            </a:r>
            <a:r>
              <a:rPr b="1" i="0" lang="en-US" sz="3200" u="none" cap="none" strike="noStrike">
                <a:solidFill>
                  <a:srgbClr val="C00000"/>
                </a:solidFill>
                <a:latin typeface="Arial"/>
                <a:ea typeface="Arial"/>
                <a:cs typeface="Arial"/>
                <a:sym typeface="Arial"/>
              </a:rPr>
              <a:t>Find X[k] using DIT-FFT </a:t>
            </a:r>
            <a:endParaRPr/>
          </a:p>
        </p:txBody>
      </p:sp>
      <p:sp>
        <p:nvSpPr>
          <p:cNvPr id="2244" name="Google Shape;2244;p71"/>
          <p:cNvSpPr/>
          <p:nvPr/>
        </p:nvSpPr>
        <p:spPr>
          <a:xfrm>
            <a:off x="4267200" y="5029200"/>
            <a:ext cx="479425"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45" name="Google Shape;2245;p71"/>
          <p:cNvSpPr/>
          <p:nvPr/>
        </p:nvSpPr>
        <p:spPr>
          <a:xfrm>
            <a:off x="4343400" y="2438400"/>
            <a:ext cx="479425"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46" name="Google Shape;2246;p71"/>
          <p:cNvSpPr/>
          <p:nvPr/>
        </p:nvSpPr>
        <p:spPr>
          <a:xfrm>
            <a:off x="7543800" y="1219200"/>
            <a:ext cx="6858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47" name="Google Shape;2247;p71"/>
          <p:cNvSpPr/>
          <p:nvPr/>
        </p:nvSpPr>
        <p:spPr>
          <a:xfrm>
            <a:off x="7543800" y="1219200"/>
            <a:ext cx="6858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48" name="Google Shape;2248;p71"/>
          <p:cNvSpPr txBox="1"/>
          <p:nvPr/>
        </p:nvSpPr>
        <p:spPr>
          <a:xfrm>
            <a:off x="-76200" y="3886200"/>
            <a:ext cx="754063" cy="1981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a:t>
            </a:r>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249" name="Google Shape;2249;p71"/>
          <p:cNvSpPr txBox="1"/>
          <p:nvPr/>
        </p:nvSpPr>
        <p:spPr>
          <a:xfrm>
            <a:off x="-76200" y="1447800"/>
            <a:ext cx="754063" cy="216693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2250" name="Google Shape;2250;p71"/>
          <p:cNvCxnSpPr/>
          <p:nvPr/>
        </p:nvCxnSpPr>
        <p:spPr>
          <a:xfrm flipH="1" rot="10800000">
            <a:off x="752475" y="4343400"/>
            <a:ext cx="7781925" cy="44450"/>
          </a:xfrm>
          <a:prstGeom prst="straightConnector1">
            <a:avLst/>
          </a:prstGeom>
          <a:noFill/>
          <a:ln cap="flat" cmpd="sng" w="9525">
            <a:solidFill>
              <a:srgbClr val="000000"/>
            </a:solidFill>
            <a:prstDash val="solid"/>
            <a:round/>
            <a:headEnd len="med" w="med" type="none"/>
            <a:tailEnd len="med" w="med" type="none"/>
          </a:ln>
        </p:spPr>
      </p:cxnSp>
      <p:cxnSp>
        <p:nvCxnSpPr>
          <p:cNvPr id="2251" name="Google Shape;2251;p71"/>
          <p:cNvCxnSpPr/>
          <p:nvPr/>
        </p:nvCxnSpPr>
        <p:spPr>
          <a:xfrm>
            <a:off x="3011488" y="3038475"/>
            <a:ext cx="619125" cy="0"/>
          </a:xfrm>
          <a:prstGeom prst="straightConnector1">
            <a:avLst/>
          </a:prstGeom>
          <a:noFill/>
          <a:ln cap="flat" cmpd="sng" w="9525">
            <a:solidFill>
              <a:srgbClr val="000000"/>
            </a:solidFill>
            <a:prstDash val="solid"/>
            <a:round/>
            <a:headEnd len="med" w="med" type="none"/>
            <a:tailEnd len="med" w="med" type="triangle"/>
          </a:ln>
        </p:spPr>
      </p:cxnSp>
      <p:cxnSp>
        <p:nvCxnSpPr>
          <p:cNvPr id="2252" name="Google Shape;2252;p71"/>
          <p:cNvCxnSpPr/>
          <p:nvPr/>
        </p:nvCxnSpPr>
        <p:spPr>
          <a:xfrm>
            <a:off x="674688" y="1824038"/>
            <a:ext cx="7554912" cy="4762"/>
          </a:xfrm>
          <a:prstGeom prst="straightConnector1">
            <a:avLst/>
          </a:prstGeom>
          <a:noFill/>
          <a:ln cap="flat" cmpd="sng" w="9525">
            <a:solidFill>
              <a:srgbClr val="000000"/>
            </a:solidFill>
            <a:prstDash val="solid"/>
            <a:round/>
            <a:headEnd len="med" w="med" type="none"/>
            <a:tailEnd len="med" w="med" type="none"/>
          </a:ln>
        </p:spPr>
      </p:cxnSp>
      <p:cxnSp>
        <p:nvCxnSpPr>
          <p:cNvPr id="2253" name="Google Shape;2253;p71"/>
          <p:cNvCxnSpPr/>
          <p:nvPr/>
        </p:nvCxnSpPr>
        <p:spPr>
          <a:xfrm>
            <a:off x="752475" y="3030538"/>
            <a:ext cx="7553325" cy="17462"/>
          </a:xfrm>
          <a:prstGeom prst="straightConnector1">
            <a:avLst/>
          </a:prstGeom>
          <a:noFill/>
          <a:ln cap="flat" cmpd="sng" w="9525">
            <a:solidFill>
              <a:srgbClr val="000000"/>
            </a:solidFill>
            <a:prstDash val="solid"/>
            <a:round/>
            <a:headEnd len="med" w="med" type="none"/>
            <a:tailEnd len="med" w="med" type="none"/>
          </a:ln>
        </p:spPr>
      </p:cxnSp>
      <p:cxnSp>
        <p:nvCxnSpPr>
          <p:cNvPr id="2254" name="Google Shape;2254;p71"/>
          <p:cNvCxnSpPr/>
          <p:nvPr/>
        </p:nvCxnSpPr>
        <p:spPr>
          <a:xfrm flipH="1" rot="10800000">
            <a:off x="685800" y="5562600"/>
            <a:ext cx="7696200" cy="20638"/>
          </a:xfrm>
          <a:prstGeom prst="straightConnector1">
            <a:avLst/>
          </a:prstGeom>
          <a:noFill/>
          <a:ln cap="flat" cmpd="sng" w="9525">
            <a:solidFill>
              <a:srgbClr val="000000"/>
            </a:solidFill>
            <a:prstDash val="solid"/>
            <a:round/>
            <a:headEnd len="med" w="med" type="none"/>
            <a:tailEnd len="med" w="med" type="none"/>
          </a:ln>
        </p:spPr>
      </p:cxnSp>
      <p:cxnSp>
        <p:nvCxnSpPr>
          <p:cNvPr id="2255" name="Google Shape;2255;p71"/>
          <p:cNvCxnSpPr/>
          <p:nvPr/>
        </p:nvCxnSpPr>
        <p:spPr>
          <a:xfrm>
            <a:off x="4930775" y="1828800"/>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2256" name="Google Shape;2256;p71"/>
          <p:cNvCxnSpPr/>
          <p:nvPr/>
        </p:nvCxnSpPr>
        <p:spPr>
          <a:xfrm flipH="1" rot="10800000">
            <a:off x="5006975" y="1830388"/>
            <a:ext cx="2208213" cy="2589212"/>
          </a:xfrm>
          <a:prstGeom prst="straightConnector1">
            <a:avLst/>
          </a:prstGeom>
          <a:noFill/>
          <a:ln cap="flat" cmpd="sng" w="38100">
            <a:solidFill>
              <a:srgbClr val="FF33CC"/>
            </a:solidFill>
            <a:prstDash val="solid"/>
            <a:round/>
            <a:headEnd len="med" w="med" type="none"/>
            <a:tailEnd len="med" w="med" type="none"/>
          </a:ln>
        </p:spPr>
      </p:cxnSp>
      <p:cxnSp>
        <p:nvCxnSpPr>
          <p:cNvPr id="2257" name="Google Shape;2257;p71"/>
          <p:cNvCxnSpPr/>
          <p:nvPr/>
        </p:nvCxnSpPr>
        <p:spPr>
          <a:xfrm flipH="1" rot="10800000">
            <a:off x="5006975" y="2994025"/>
            <a:ext cx="2214563" cy="2644775"/>
          </a:xfrm>
          <a:prstGeom prst="straightConnector1">
            <a:avLst/>
          </a:prstGeom>
          <a:noFill/>
          <a:ln cap="flat" cmpd="sng" w="38100">
            <a:solidFill>
              <a:srgbClr val="000099"/>
            </a:solidFill>
            <a:prstDash val="solid"/>
            <a:round/>
            <a:headEnd len="med" w="med" type="none"/>
            <a:tailEnd len="med" w="med" type="triangle"/>
          </a:ln>
        </p:spPr>
      </p:cxnSp>
      <p:cxnSp>
        <p:nvCxnSpPr>
          <p:cNvPr id="2258" name="Google Shape;2258;p71"/>
          <p:cNvCxnSpPr/>
          <p:nvPr/>
        </p:nvCxnSpPr>
        <p:spPr>
          <a:xfrm>
            <a:off x="4964113" y="3033713"/>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2259" name="Google Shape;2259;p71"/>
          <p:cNvCxnSpPr/>
          <p:nvPr/>
        </p:nvCxnSpPr>
        <p:spPr>
          <a:xfrm>
            <a:off x="4938713" y="1808163"/>
            <a:ext cx="2413000" cy="2611437"/>
          </a:xfrm>
          <a:prstGeom prst="straightConnector1">
            <a:avLst/>
          </a:prstGeom>
          <a:noFill/>
          <a:ln cap="flat" cmpd="sng" w="38100">
            <a:solidFill>
              <a:srgbClr val="FF33CC"/>
            </a:solidFill>
            <a:prstDash val="solid"/>
            <a:round/>
            <a:headEnd len="med" w="med" type="none"/>
            <a:tailEnd len="med" w="med" type="none"/>
          </a:ln>
        </p:spPr>
      </p:cxnSp>
      <p:cxnSp>
        <p:nvCxnSpPr>
          <p:cNvPr id="2260" name="Google Shape;2260;p71"/>
          <p:cNvCxnSpPr/>
          <p:nvPr/>
        </p:nvCxnSpPr>
        <p:spPr>
          <a:xfrm>
            <a:off x="4984750" y="4397375"/>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2261" name="Google Shape;2261;p71"/>
          <p:cNvCxnSpPr/>
          <p:nvPr/>
        </p:nvCxnSpPr>
        <p:spPr>
          <a:xfrm>
            <a:off x="4953000" y="2994025"/>
            <a:ext cx="2208213" cy="2563813"/>
          </a:xfrm>
          <a:prstGeom prst="straightConnector1">
            <a:avLst/>
          </a:prstGeom>
          <a:noFill/>
          <a:ln cap="flat" cmpd="sng" w="38100">
            <a:solidFill>
              <a:srgbClr val="000099"/>
            </a:solidFill>
            <a:prstDash val="solid"/>
            <a:round/>
            <a:headEnd len="med" w="med" type="none"/>
            <a:tailEnd len="med" w="med" type="none"/>
          </a:ln>
        </p:spPr>
      </p:cxnSp>
      <p:cxnSp>
        <p:nvCxnSpPr>
          <p:cNvPr id="2262" name="Google Shape;2262;p71"/>
          <p:cNvCxnSpPr/>
          <p:nvPr/>
        </p:nvCxnSpPr>
        <p:spPr>
          <a:xfrm>
            <a:off x="4964113" y="5607050"/>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2263" name="Google Shape;2263;p71"/>
          <p:cNvCxnSpPr/>
          <p:nvPr/>
        </p:nvCxnSpPr>
        <p:spPr>
          <a:xfrm flipH="1" rot="10800000">
            <a:off x="1524000" y="1828800"/>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2264" name="Google Shape;2264;p71"/>
          <p:cNvCxnSpPr/>
          <p:nvPr/>
        </p:nvCxnSpPr>
        <p:spPr>
          <a:xfrm>
            <a:off x="1371600" y="1828800"/>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2265" name="Google Shape;2265;p71"/>
          <p:cNvSpPr txBox="1"/>
          <p:nvPr/>
        </p:nvSpPr>
        <p:spPr>
          <a:xfrm>
            <a:off x="1752600" y="30480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cxnSp>
        <p:nvCxnSpPr>
          <p:cNvPr id="2266" name="Google Shape;2266;p71"/>
          <p:cNvCxnSpPr/>
          <p:nvPr/>
        </p:nvCxnSpPr>
        <p:spPr>
          <a:xfrm flipH="1" rot="10800000">
            <a:off x="1597025" y="4359275"/>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2267" name="Google Shape;2267;p71"/>
          <p:cNvCxnSpPr/>
          <p:nvPr/>
        </p:nvCxnSpPr>
        <p:spPr>
          <a:xfrm>
            <a:off x="1444625" y="4359275"/>
            <a:ext cx="1006475" cy="1235075"/>
          </a:xfrm>
          <a:prstGeom prst="straightConnector1">
            <a:avLst/>
          </a:prstGeom>
          <a:noFill/>
          <a:ln cap="flat" cmpd="sng" w="38100">
            <a:solidFill>
              <a:srgbClr val="996600"/>
            </a:solidFill>
            <a:prstDash val="solid"/>
            <a:round/>
            <a:headEnd len="med" w="med" type="none"/>
            <a:tailEnd len="med" w="med" type="none"/>
          </a:ln>
        </p:spPr>
      </p:cxnSp>
      <p:cxnSp>
        <p:nvCxnSpPr>
          <p:cNvPr id="2268" name="Google Shape;2268;p71"/>
          <p:cNvCxnSpPr/>
          <p:nvPr/>
        </p:nvCxnSpPr>
        <p:spPr>
          <a:xfrm>
            <a:off x="3732213" y="5578475"/>
            <a:ext cx="619125" cy="0"/>
          </a:xfrm>
          <a:prstGeom prst="straightConnector1">
            <a:avLst/>
          </a:prstGeom>
          <a:noFill/>
          <a:ln cap="flat" cmpd="sng" w="9525">
            <a:solidFill>
              <a:srgbClr val="000000"/>
            </a:solidFill>
            <a:prstDash val="solid"/>
            <a:round/>
            <a:headEnd len="med" w="med" type="none"/>
            <a:tailEnd len="med" w="med" type="triangle"/>
          </a:ln>
        </p:spPr>
      </p:cxnSp>
      <p:sp>
        <p:nvSpPr>
          <p:cNvPr id="2269" name="Google Shape;2269;p71"/>
          <p:cNvSpPr/>
          <p:nvPr/>
        </p:nvSpPr>
        <p:spPr>
          <a:xfrm>
            <a:off x="762000" y="12954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70" name="Google Shape;2270;p71"/>
          <p:cNvSpPr/>
          <p:nvPr/>
        </p:nvSpPr>
        <p:spPr>
          <a:xfrm>
            <a:off x="762000" y="25146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71" name="Google Shape;2271;p71"/>
          <p:cNvSpPr/>
          <p:nvPr/>
        </p:nvSpPr>
        <p:spPr>
          <a:xfrm>
            <a:off x="762000" y="38100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72" name="Google Shape;2272;p71"/>
          <p:cNvSpPr/>
          <p:nvPr/>
        </p:nvSpPr>
        <p:spPr>
          <a:xfrm>
            <a:off x="762000" y="50292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73" name="Google Shape;2273;p71"/>
          <p:cNvSpPr txBox="1"/>
          <p:nvPr/>
        </p:nvSpPr>
        <p:spPr>
          <a:xfrm>
            <a:off x="936625" y="1571625"/>
            <a:ext cx="1651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274" name="Google Shape;2274;p71"/>
          <p:cNvSpPr txBox="1"/>
          <p:nvPr/>
        </p:nvSpPr>
        <p:spPr>
          <a:xfrm>
            <a:off x="841375" y="1295400"/>
            <a:ext cx="4397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a:t>
            </a:r>
            <a:endParaRPr/>
          </a:p>
        </p:txBody>
      </p:sp>
      <p:sp>
        <p:nvSpPr>
          <p:cNvPr id="2275" name="Google Shape;2275;p71"/>
          <p:cNvSpPr txBox="1"/>
          <p:nvPr/>
        </p:nvSpPr>
        <p:spPr>
          <a:xfrm>
            <a:off x="838200" y="38052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2276" name="Google Shape;2276;p71"/>
          <p:cNvSpPr txBox="1"/>
          <p:nvPr/>
        </p:nvSpPr>
        <p:spPr>
          <a:xfrm>
            <a:off x="838200" y="25098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3</a:t>
            </a:r>
            <a:endParaRPr/>
          </a:p>
        </p:txBody>
      </p:sp>
      <p:sp>
        <p:nvSpPr>
          <p:cNvPr id="2277" name="Google Shape;2277;p71"/>
          <p:cNvSpPr txBox="1"/>
          <p:nvPr/>
        </p:nvSpPr>
        <p:spPr>
          <a:xfrm>
            <a:off x="838200" y="50244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0</a:t>
            </a:r>
            <a:endParaRPr/>
          </a:p>
        </p:txBody>
      </p:sp>
      <p:sp>
        <p:nvSpPr>
          <p:cNvPr id="2278" name="Google Shape;2278;p71"/>
          <p:cNvSpPr/>
          <p:nvPr/>
        </p:nvSpPr>
        <p:spPr>
          <a:xfrm>
            <a:off x="4343400" y="24384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79" name="Google Shape;2279;p71"/>
          <p:cNvSpPr/>
          <p:nvPr/>
        </p:nvSpPr>
        <p:spPr>
          <a:xfrm>
            <a:off x="4343400" y="38100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80" name="Google Shape;2280;p71"/>
          <p:cNvSpPr/>
          <p:nvPr/>
        </p:nvSpPr>
        <p:spPr>
          <a:xfrm>
            <a:off x="2743200" y="12668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81" name="Google Shape;2281;p71"/>
          <p:cNvSpPr/>
          <p:nvPr/>
        </p:nvSpPr>
        <p:spPr>
          <a:xfrm>
            <a:off x="2743200" y="24098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82" name="Google Shape;2282;p71"/>
          <p:cNvSpPr/>
          <p:nvPr/>
        </p:nvSpPr>
        <p:spPr>
          <a:xfrm>
            <a:off x="2743200" y="37814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83" name="Google Shape;2283;p71"/>
          <p:cNvSpPr/>
          <p:nvPr/>
        </p:nvSpPr>
        <p:spPr>
          <a:xfrm>
            <a:off x="2743200" y="50006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84" name="Google Shape;2284;p71"/>
          <p:cNvSpPr txBox="1"/>
          <p:nvPr/>
        </p:nvSpPr>
        <p:spPr>
          <a:xfrm>
            <a:off x="2863850" y="1295400"/>
            <a:ext cx="4397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sp>
        <p:nvSpPr>
          <p:cNvPr id="2285" name="Google Shape;2285;p71"/>
          <p:cNvSpPr txBox="1"/>
          <p:nvPr/>
        </p:nvSpPr>
        <p:spPr>
          <a:xfrm>
            <a:off x="2743200" y="2438400"/>
            <a:ext cx="685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2286" name="Google Shape;2286;p71"/>
          <p:cNvSpPr txBox="1"/>
          <p:nvPr/>
        </p:nvSpPr>
        <p:spPr>
          <a:xfrm>
            <a:off x="2819400" y="38052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2287" name="Google Shape;2287;p71"/>
          <p:cNvSpPr txBox="1"/>
          <p:nvPr/>
        </p:nvSpPr>
        <p:spPr>
          <a:xfrm>
            <a:off x="2743200" y="5024438"/>
            <a:ext cx="6683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2</a:t>
            </a:r>
            <a:endParaRPr/>
          </a:p>
        </p:txBody>
      </p:sp>
      <p:grpSp>
        <p:nvGrpSpPr>
          <p:cNvPr id="2288" name="Google Shape;2288;p71"/>
          <p:cNvGrpSpPr/>
          <p:nvPr/>
        </p:nvGrpSpPr>
        <p:grpSpPr>
          <a:xfrm>
            <a:off x="4343400" y="1295400"/>
            <a:ext cx="549275" cy="533400"/>
            <a:chOff x="4191000" y="914400"/>
            <a:chExt cx="609600" cy="533400"/>
          </a:xfrm>
        </p:grpSpPr>
        <p:sp>
          <p:nvSpPr>
            <p:cNvPr id="2289" name="Google Shape;2289;p71"/>
            <p:cNvSpPr/>
            <p:nvPr/>
          </p:nvSpPr>
          <p:spPr>
            <a:xfrm>
              <a:off x="4191000" y="914400"/>
              <a:ext cx="533841"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90" name="Google Shape;2290;p71"/>
            <p:cNvSpPr txBox="1"/>
            <p:nvPr/>
          </p:nvSpPr>
          <p:spPr>
            <a:xfrm>
              <a:off x="4311134" y="914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grpSp>
      <p:sp>
        <p:nvSpPr>
          <p:cNvPr id="2291" name="Google Shape;2291;p71"/>
          <p:cNvSpPr txBox="1"/>
          <p:nvPr/>
        </p:nvSpPr>
        <p:spPr>
          <a:xfrm>
            <a:off x="4343400" y="2438400"/>
            <a:ext cx="6096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a:t>
            </a:r>
            <a:endParaRPr/>
          </a:p>
        </p:txBody>
      </p:sp>
      <p:sp>
        <p:nvSpPr>
          <p:cNvPr id="2292" name="Google Shape;2292;p71"/>
          <p:cNvSpPr txBox="1"/>
          <p:nvPr/>
        </p:nvSpPr>
        <p:spPr>
          <a:xfrm>
            <a:off x="4419600" y="38052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sp>
        <p:nvSpPr>
          <p:cNvPr id="2293" name="Google Shape;2293;p71"/>
          <p:cNvSpPr txBox="1"/>
          <p:nvPr/>
        </p:nvSpPr>
        <p:spPr>
          <a:xfrm>
            <a:off x="7543800" y="1219200"/>
            <a:ext cx="6175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6</a:t>
            </a:r>
            <a:endParaRPr/>
          </a:p>
        </p:txBody>
      </p:sp>
      <p:grpSp>
        <p:nvGrpSpPr>
          <p:cNvPr id="2294" name="Google Shape;2294;p71"/>
          <p:cNvGrpSpPr/>
          <p:nvPr/>
        </p:nvGrpSpPr>
        <p:grpSpPr>
          <a:xfrm>
            <a:off x="4267200" y="1279525"/>
            <a:ext cx="685800" cy="533400"/>
            <a:chOff x="5181600" y="533400"/>
            <a:chExt cx="593451" cy="533400"/>
          </a:xfrm>
        </p:grpSpPr>
        <p:sp>
          <p:nvSpPr>
            <p:cNvPr id="2295" name="Google Shape;2295;p71"/>
            <p:cNvSpPr/>
            <p:nvPr/>
          </p:nvSpPr>
          <p:spPr>
            <a:xfrm>
              <a:off x="5181600" y="533400"/>
              <a:ext cx="533007"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96" name="Google Shape;2296;p71"/>
            <p:cNvSpPr txBox="1"/>
            <p:nvPr/>
          </p:nvSpPr>
          <p:spPr>
            <a:xfrm>
              <a:off x="5285585"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grpSp>
      <p:grpSp>
        <p:nvGrpSpPr>
          <p:cNvPr id="2297" name="Google Shape;2297;p71"/>
          <p:cNvGrpSpPr/>
          <p:nvPr/>
        </p:nvGrpSpPr>
        <p:grpSpPr>
          <a:xfrm>
            <a:off x="4343400" y="3810000"/>
            <a:ext cx="479425" cy="533400"/>
            <a:chOff x="5181600" y="533400"/>
            <a:chExt cx="533400" cy="533400"/>
          </a:xfrm>
        </p:grpSpPr>
        <p:sp>
          <p:nvSpPr>
            <p:cNvPr id="2298" name="Google Shape;2298;p71"/>
            <p:cNvSpPr/>
            <p:nvPr/>
          </p:nvSpPr>
          <p:spPr>
            <a:xfrm>
              <a:off x="5181600" y="5334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299" name="Google Shape;2299;p71"/>
            <p:cNvSpPr txBox="1"/>
            <p:nvPr/>
          </p:nvSpPr>
          <p:spPr>
            <a:xfrm>
              <a:off x="5181600"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2</a:t>
              </a:r>
              <a:endParaRPr/>
            </a:p>
          </p:txBody>
        </p:sp>
      </p:grpSp>
      <p:grpSp>
        <p:nvGrpSpPr>
          <p:cNvPr id="2300" name="Google Shape;2300;p71"/>
          <p:cNvGrpSpPr/>
          <p:nvPr/>
        </p:nvGrpSpPr>
        <p:grpSpPr>
          <a:xfrm>
            <a:off x="7467600" y="3733800"/>
            <a:ext cx="762000" cy="533400"/>
            <a:chOff x="7467600" y="3733800"/>
            <a:chExt cx="762000" cy="533400"/>
          </a:xfrm>
        </p:grpSpPr>
        <p:sp>
          <p:nvSpPr>
            <p:cNvPr id="2301" name="Google Shape;2301;p71"/>
            <p:cNvSpPr/>
            <p:nvPr/>
          </p:nvSpPr>
          <p:spPr>
            <a:xfrm>
              <a:off x="7543800" y="3733800"/>
              <a:ext cx="6858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02" name="Google Shape;2302;p71"/>
            <p:cNvSpPr txBox="1"/>
            <p:nvPr/>
          </p:nvSpPr>
          <p:spPr>
            <a:xfrm>
              <a:off x="7467600" y="3733800"/>
              <a:ext cx="6937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2</a:t>
              </a:r>
              <a:endParaRPr/>
            </a:p>
          </p:txBody>
        </p:sp>
      </p:grpSp>
      <p:sp>
        <p:nvSpPr>
          <p:cNvPr id="2303" name="Google Shape;2303;p71"/>
          <p:cNvSpPr txBox="1"/>
          <p:nvPr/>
        </p:nvSpPr>
        <p:spPr>
          <a:xfrm>
            <a:off x="3617913" y="5456238"/>
            <a:ext cx="309562" cy="258762"/>
          </a:xfrm>
          <a:prstGeom prst="rect">
            <a:avLst/>
          </a:prstGeom>
          <a:solidFill>
            <a:srgbClr val="FFFFFF"/>
          </a:solidFill>
          <a:ln cap="flat" cmpd="sng" w="9525">
            <a:solidFill>
              <a:srgbClr val="C0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sp>
        <p:nvSpPr>
          <p:cNvPr id="2304" name="Google Shape;2304;p71"/>
          <p:cNvSpPr txBox="1"/>
          <p:nvPr/>
        </p:nvSpPr>
        <p:spPr>
          <a:xfrm>
            <a:off x="8458200" y="1219200"/>
            <a:ext cx="873125" cy="4668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2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4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40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grpSp>
        <p:nvGrpSpPr>
          <p:cNvPr id="2305" name="Google Shape;2305;p71"/>
          <p:cNvGrpSpPr/>
          <p:nvPr/>
        </p:nvGrpSpPr>
        <p:grpSpPr>
          <a:xfrm>
            <a:off x="3429000" y="5227638"/>
            <a:ext cx="684213" cy="563562"/>
            <a:chOff x="3429000" y="5227637"/>
            <a:chExt cx="684212" cy="563563"/>
          </a:xfrm>
        </p:grpSpPr>
        <p:sp>
          <p:nvSpPr>
            <p:cNvPr id="2306" name="Google Shape;2306;p71"/>
            <p:cNvSpPr txBox="1"/>
            <p:nvPr/>
          </p:nvSpPr>
          <p:spPr>
            <a:xfrm>
              <a:off x="3429000" y="5227637"/>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2307" name="Google Shape;2307;p71"/>
            <p:cNvPicPr preferRelativeResize="0"/>
            <p:nvPr/>
          </p:nvPicPr>
          <p:blipFill rotWithShape="1">
            <a:blip r:embed="rId3">
              <a:alphaModFix/>
            </a:blip>
            <a:srcRect b="0" l="0" r="0" t="0"/>
            <a:stretch/>
          </p:blipFill>
          <p:spPr>
            <a:xfrm>
              <a:off x="3597078" y="5349680"/>
              <a:ext cx="292100" cy="266700"/>
            </a:xfrm>
            <a:prstGeom prst="rect">
              <a:avLst/>
            </a:prstGeom>
            <a:noFill/>
            <a:ln>
              <a:noFill/>
            </a:ln>
          </p:spPr>
        </p:pic>
      </p:grpSp>
      <p:sp>
        <p:nvSpPr>
          <p:cNvPr id="2308" name="Google Shape;2308;p71"/>
          <p:cNvSpPr txBox="1"/>
          <p:nvPr/>
        </p:nvSpPr>
        <p:spPr>
          <a:xfrm>
            <a:off x="1752600" y="56388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
        <p:nvSpPr>
          <p:cNvPr id="2309" name="Google Shape;2309;p71"/>
          <p:cNvSpPr txBox="1"/>
          <p:nvPr/>
        </p:nvSpPr>
        <p:spPr>
          <a:xfrm>
            <a:off x="6643688" y="5715000"/>
            <a:ext cx="442912"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
        <p:nvSpPr>
          <p:cNvPr id="2310" name="Google Shape;2310;p71"/>
          <p:cNvSpPr txBox="1"/>
          <p:nvPr/>
        </p:nvSpPr>
        <p:spPr>
          <a:xfrm>
            <a:off x="6705600" y="44196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grpSp>
        <p:nvGrpSpPr>
          <p:cNvPr id="2311" name="Google Shape;2311;p71"/>
          <p:cNvGrpSpPr/>
          <p:nvPr/>
        </p:nvGrpSpPr>
        <p:grpSpPr>
          <a:xfrm>
            <a:off x="4267200" y="5029200"/>
            <a:ext cx="685800" cy="533400"/>
            <a:chOff x="4267200" y="5029200"/>
            <a:chExt cx="685800" cy="533400"/>
          </a:xfrm>
        </p:grpSpPr>
        <p:sp>
          <p:nvSpPr>
            <p:cNvPr id="2312" name="Google Shape;2312;p71"/>
            <p:cNvSpPr/>
            <p:nvPr/>
          </p:nvSpPr>
          <p:spPr>
            <a:xfrm>
              <a:off x="4267200" y="5029200"/>
              <a:ext cx="6858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13" name="Google Shape;2313;p71"/>
            <p:cNvSpPr txBox="1"/>
            <p:nvPr/>
          </p:nvSpPr>
          <p:spPr>
            <a:xfrm>
              <a:off x="4327722" y="5085255"/>
              <a:ext cx="609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-2J</a:t>
              </a:r>
              <a:endParaRPr b="1" i="0" sz="2400" u="none" cap="none" strike="noStrike">
                <a:solidFill>
                  <a:schemeClr val="dk1"/>
                </a:solidFill>
                <a:latin typeface="Arial"/>
                <a:ea typeface="Arial"/>
                <a:cs typeface="Arial"/>
                <a:sym typeface="Arial"/>
              </a:endParaRPr>
            </a:p>
          </p:txBody>
        </p:sp>
      </p:grpSp>
      <p:grpSp>
        <p:nvGrpSpPr>
          <p:cNvPr id="2314" name="Google Shape;2314;p71"/>
          <p:cNvGrpSpPr/>
          <p:nvPr/>
        </p:nvGrpSpPr>
        <p:grpSpPr>
          <a:xfrm>
            <a:off x="7439025" y="2438400"/>
            <a:ext cx="898525" cy="533400"/>
            <a:chOff x="7514634" y="2438400"/>
            <a:chExt cx="898722" cy="533400"/>
          </a:xfrm>
        </p:grpSpPr>
        <p:sp>
          <p:nvSpPr>
            <p:cNvPr id="2315" name="Google Shape;2315;p71"/>
            <p:cNvSpPr/>
            <p:nvPr/>
          </p:nvSpPr>
          <p:spPr>
            <a:xfrm>
              <a:off x="7543215" y="2438400"/>
              <a:ext cx="838384"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16" name="Google Shape;2316;p71"/>
            <p:cNvSpPr txBox="1"/>
            <p:nvPr/>
          </p:nvSpPr>
          <p:spPr>
            <a:xfrm>
              <a:off x="7514634" y="2478775"/>
              <a:ext cx="8987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-2-2J</a:t>
              </a:r>
              <a:endParaRPr/>
            </a:p>
          </p:txBody>
        </p:sp>
      </p:grpSp>
      <p:grpSp>
        <p:nvGrpSpPr>
          <p:cNvPr id="2317" name="Google Shape;2317;p71"/>
          <p:cNvGrpSpPr/>
          <p:nvPr/>
        </p:nvGrpSpPr>
        <p:grpSpPr>
          <a:xfrm>
            <a:off x="7467600" y="4953000"/>
            <a:ext cx="990600" cy="533400"/>
            <a:chOff x="7467600" y="2438400"/>
            <a:chExt cx="990600" cy="533400"/>
          </a:xfrm>
        </p:grpSpPr>
        <p:sp>
          <p:nvSpPr>
            <p:cNvPr id="2318" name="Google Shape;2318;p71"/>
            <p:cNvSpPr/>
            <p:nvPr/>
          </p:nvSpPr>
          <p:spPr>
            <a:xfrm>
              <a:off x="7543800" y="2438400"/>
              <a:ext cx="8382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19" name="Google Shape;2319;p71"/>
            <p:cNvSpPr txBox="1"/>
            <p:nvPr/>
          </p:nvSpPr>
          <p:spPr>
            <a:xfrm>
              <a:off x="7467600" y="2478775"/>
              <a:ext cx="990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-2+2J</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325" name="Google Shape;2325;p72"/>
          <p:cNvSpPr/>
          <p:nvPr/>
        </p:nvSpPr>
        <p:spPr>
          <a:xfrm>
            <a:off x="228600" y="1524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(2). </a:t>
            </a:r>
            <a:r>
              <a:rPr b="1" i="0" lang="en-US" sz="3200" u="none" cap="none" strike="noStrike">
                <a:solidFill>
                  <a:srgbClr val="C00000"/>
                </a:solidFill>
                <a:latin typeface="Arial"/>
                <a:ea typeface="Arial"/>
                <a:cs typeface="Arial"/>
                <a:sym typeface="Arial"/>
              </a:rPr>
              <a:t>Find H[k] using DIT-FFT </a:t>
            </a:r>
            <a:endParaRPr/>
          </a:p>
        </p:txBody>
      </p:sp>
      <p:sp>
        <p:nvSpPr>
          <p:cNvPr id="2326" name="Google Shape;2326;p72"/>
          <p:cNvSpPr/>
          <p:nvPr/>
        </p:nvSpPr>
        <p:spPr>
          <a:xfrm>
            <a:off x="4267200" y="2438400"/>
            <a:ext cx="479425"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27" name="Google Shape;2327;p72"/>
          <p:cNvSpPr/>
          <p:nvPr/>
        </p:nvSpPr>
        <p:spPr>
          <a:xfrm>
            <a:off x="7543800" y="1219200"/>
            <a:ext cx="6858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28" name="Google Shape;2328;p72"/>
          <p:cNvSpPr/>
          <p:nvPr/>
        </p:nvSpPr>
        <p:spPr>
          <a:xfrm>
            <a:off x="7543800" y="1219200"/>
            <a:ext cx="685800"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29" name="Google Shape;2329;p72"/>
          <p:cNvSpPr txBox="1"/>
          <p:nvPr/>
        </p:nvSpPr>
        <p:spPr>
          <a:xfrm>
            <a:off x="-76200" y="3886200"/>
            <a:ext cx="754063" cy="1981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h[1]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h[3]</a:t>
            </a:r>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330" name="Google Shape;2330;p72"/>
          <p:cNvSpPr txBox="1"/>
          <p:nvPr/>
        </p:nvSpPr>
        <p:spPr>
          <a:xfrm>
            <a:off x="-76200" y="1447800"/>
            <a:ext cx="754063" cy="216693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h[</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h[2]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p:txBody>
      </p:sp>
      <p:cxnSp>
        <p:nvCxnSpPr>
          <p:cNvPr id="2331" name="Google Shape;2331;p72"/>
          <p:cNvCxnSpPr/>
          <p:nvPr/>
        </p:nvCxnSpPr>
        <p:spPr>
          <a:xfrm flipH="1" rot="10800000">
            <a:off x="752475" y="4343400"/>
            <a:ext cx="7781925" cy="44450"/>
          </a:xfrm>
          <a:prstGeom prst="straightConnector1">
            <a:avLst/>
          </a:prstGeom>
          <a:noFill/>
          <a:ln cap="flat" cmpd="sng" w="9525">
            <a:solidFill>
              <a:srgbClr val="000000"/>
            </a:solidFill>
            <a:prstDash val="solid"/>
            <a:round/>
            <a:headEnd len="med" w="med" type="none"/>
            <a:tailEnd len="med" w="med" type="none"/>
          </a:ln>
        </p:spPr>
      </p:cxnSp>
      <p:cxnSp>
        <p:nvCxnSpPr>
          <p:cNvPr id="2332" name="Google Shape;2332;p72"/>
          <p:cNvCxnSpPr/>
          <p:nvPr/>
        </p:nvCxnSpPr>
        <p:spPr>
          <a:xfrm>
            <a:off x="3011488" y="3038475"/>
            <a:ext cx="619125" cy="0"/>
          </a:xfrm>
          <a:prstGeom prst="straightConnector1">
            <a:avLst/>
          </a:prstGeom>
          <a:noFill/>
          <a:ln cap="flat" cmpd="sng" w="9525">
            <a:solidFill>
              <a:srgbClr val="000000"/>
            </a:solidFill>
            <a:prstDash val="solid"/>
            <a:round/>
            <a:headEnd len="med" w="med" type="none"/>
            <a:tailEnd len="med" w="med" type="triangle"/>
          </a:ln>
        </p:spPr>
      </p:cxnSp>
      <p:cxnSp>
        <p:nvCxnSpPr>
          <p:cNvPr id="2333" name="Google Shape;2333;p72"/>
          <p:cNvCxnSpPr/>
          <p:nvPr/>
        </p:nvCxnSpPr>
        <p:spPr>
          <a:xfrm>
            <a:off x="674688" y="1824038"/>
            <a:ext cx="7554912" cy="4762"/>
          </a:xfrm>
          <a:prstGeom prst="straightConnector1">
            <a:avLst/>
          </a:prstGeom>
          <a:noFill/>
          <a:ln cap="flat" cmpd="sng" w="9525">
            <a:solidFill>
              <a:srgbClr val="000000"/>
            </a:solidFill>
            <a:prstDash val="solid"/>
            <a:round/>
            <a:headEnd len="med" w="med" type="none"/>
            <a:tailEnd len="med" w="med" type="none"/>
          </a:ln>
        </p:spPr>
      </p:cxnSp>
      <p:cxnSp>
        <p:nvCxnSpPr>
          <p:cNvPr id="2334" name="Google Shape;2334;p72"/>
          <p:cNvCxnSpPr/>
          <p:nvPr/>
        </p:nvCxnSpPr>
        <p:spPr>
          <a:xfrm>
            <a:off x="752475" y="3030538"/>
            <a:ext cx="7553325" cy="17462"/>
          </a:xfrm>
          <a:prstGeom prst="straightConnector1">
            <a:avLst/>
          </a:prstGeom>
          <a:noFill/>
          <a:ln cap="flat" cmpd="sng" w="9525">
            <a:solidFill>
              <a:srgbClr val="000000"/>
            </a:solidFill>
            <a:prstDash val="solid"/>
            <a:round/>
            <a:headEnd len="med" w="med" type="none"/>
            <a:tailEnd len="med" w="med" type="none"/>
          </a:ln>
        </p:spPr>
      </p:cxnSp>
      <p:cxnSp>
        <p:nvCxnSpPr>
          <p:cNvPr id="2335" name="Google Shape;2335;p72"/>
          <p:cNvCxnSpPr/>
          <p:nvPr/>
        </p:nvCxnSpPr>
        <p:spPr>
          <a:xfrm flipH="1" rot="10800000">
            <a:off x="685800" y="5562600"/>
            <a:ext cx="7696200" cy="20638"/>
          </a:xfrm>
          <a:prstGeom prst="straightConnector1">
            <a:avLst/>
          </a:prstGeom>
          <a:noFill/>
          <a:ln cap="flat" cmpd="sng" w="9525">
            <a:solidFill>
              <a:srgbClr val="000000"/>
            </a:solidFill>
            <a:prstDash val="solid"/>
            <a:round/>
            <a:headEnd len="med" w="med" type="none"/>
            <a:tailEnd len="med" w="med" type="none"/>
          </a:ln>
        </p:spPr>
      </p:cxnSp>
      <p:cxnSp>
        <p:nvCxnSpPr>
          <p:cNvPr id="2336" name="Google Shape;2336;p72"/>
          <p:cNvCxnSpPr/>
          <p:nvPr/>
        </p:nvCxnSpPr>
        <p:spPr>
          <a:xfrm>
            <a:off x="4930775" y="1828800"/>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2337" name="Google Shape;2337;p72"/>
          <p:cNvCxnSpPr/>
          <p:nvPr/>
        </p:nvCxnSpPr>
        <p:spPr>
          <a:xfrm flipH="1" rot="10800000">
            <a:off x="5006975" y="1830388"/>
            <a:ext cx="2208213" cy="2589212"/>
          </a:xfrm>
          <a:prstGeom prst="straightConnector1">
            <a:avLst/>
          </a:prstGeom>
          <a:noFill/>
          <a:ln cap="flat" cmpd="sng" w="38100">
            <a:solidFill>
              <a:srgbClr val="FF33CC"/>
            </a:solidFill>
            <a:prstDash val="solid"/>
            <a:round/>
            <a:headEnd len="med" w="med" type="none"/>
            <a:tailEnd len="med" w="med" type="none"/>
          </a:ln>
        </p:spPr>
      </p:cxnSp>
      <p:cxnSp>
        <p:nvCxnSpPr>
          <p:cNvPr id="2338" name="Google Shape;2338;p72"/>
          <p:cNvCxnSpPr/>
          <p:nvPr/>
        </p:nvCxnSpPr>
        <p:spPr>
          <a:xfrm flipH="1" rot="10800000">
            <a:off x="5006975" y="2994025"/>
            <a:ext cx="2214563" cy="2644775"/>
          </a:xfrm>
          <a:prstGeom prst="straightConnector1">
            <a:avLst/>
          </a:prstGeom>
          <a:noFill/>
          <a:ln cap="flat" cmpd="sng" w="38100">
            <a:solidFill>
              <a:srgbClr val="000099"/>
            </a:solidFill>
            <a:prstDash val="solid"/>
            <a:round/>
            <a:headEnd len="med" w="med" type="none"/>
            <a:tailEnd len="med" w="med" type="triangle"/>
          </a:ln>
        </p:spPr>
      </p:cxnSp>
      <p:cxnSp>
        <p:nvCxnSpPr>
          <p:cNvPr id="2339" name="Google Shape;2339;p72"/>
          <p:cNvCxnSpPr/>
          <p:nvPr/>
        </p:nvCxnSpPr>
        <p:spPr>
          <a:xfrm>
            <a:off x="4964113" y="3033713"/>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2340" name="Google Shape;2340;p72"/>
          <p:cNvCxnSpPr/>
          <p:nvPr/>
        </p:nvCxnSpPr>
        <p:spPr>
          <a:xfrm>
            <a:off x="4938713" y="1808163"/>
            <a:ext cx="2413000" cy="2611437"/>
          </a:xfrm>
          <a:prstGeom prst="straightConnector1">
            <a:avLst/>
          </a:prstGeom>
          <a:noFill/>
          <a:ln cap="flat" cmpd="sng" w="38100">
            <a:solidFill>
              <a:srgbClr val="FF33CC"/>
            </a:solidFill>
            <a:prstDash val="solid"/>
            <a:round/>
            <a:headEnd len="med" w="med" type="none"/>
            <a:tailEnd len="med" w="med" type="none"/>
          </a:ln>
        </p:spPr>
      </p:cxnSp>
      <p:cxnSp>
        <p:nvCxnSpPr>
          <p:cNvPr id="2341" name="Google Shape;2341;p72"/>
          <p:cNvCxnSpPr/>
          <p:nvPr/>
        </p:nvCxnSpPr>
        <p:spPr>
          <a:xfrm>
            <a:off x="4984750" y="4343400"/>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2342" name="Google Shape;2342;p72"/>
          <p:cNvCxnSpPr/>
          <p:nvPr/>
        </p:nvCxnSpPr>
        <p:spPr>
          <a:xfrm>
            <a:off x="4953000" y="2994025"/>
            <a:ext cx="2208213" cy="2563813"/>
          </a:xfrm>
          <a:prstGeom prst="straightConnector1">
            <a:avLst/>
          </a:prstGeom>
          <a:noFill/>
          <a:ln cap="flat" cmpd="sng" w="38100">
            <a:solidFill>
              <a:srgbClr val="000099"/>
            </a:solidFill>
            <a:prstDash val="solid"/>
            <a:round/>
            <a:headEnd len="med" w="med" type="none"/>
            <a:tailEnd len="med" w="med" type="none"/>
          </a:ln>
        </p:spPr>
      </p:cxnSp>
      <p:cxnSp>
        <p:nvCxnSpPr>
          <p:cNvPr id="2343" name="Google Shape;2343;p72"/>
          <p:cNvCxnSpPr/>
          <p:nvPr/>
        </p:nvCxnSpPr>
        <p:spPr>
          <a:xfrm>
            <a:off x="4964113" y="5562600"/>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2344" name="Google Shape;2344;p72"/>
          <p:cNvCxnSpPr/>
          <p:nvPr/>
        </p:nvCxnSpPr>
        <p:spPr>
          <a:xfrm flipH="1" rot="10800000">
            <a:off x="1524000" y="1828800"/>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2345" name="Google Shape;2345;p72"/>
          <p:cNvCxnSpPr/>
          <p:nvPr/>
        </p:nvCxnSpPr>
        <p:spPr>
          <a:xfrm>
            <a:off x="1371600" y="1828800"/>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2346" name="Google Shape;2346;p72"/>
          <p:cNvSpPr txBox="1"/>
          <p:nvPr/>
        </p:nvSpPr>
        <p:spPr>
          <a:xfrm>
            <a:off x="1752600" y="30480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cxnSp>
        <p:nvCxnSpPr>
          <p:cNvPr id="2347" name="Google Shape;2347;p72"/>
          <p:cNvCxnSpPr/>
          <p:nvPr/>
        </p:nvCxnSpPr>
        <p:spPr>
          <a:xfrm flipH="1" rot="10800000">
            <a:off x="1597025" y="4359275"/>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2348" name="Google Shape;2348;p72"/>
          <p:cNvCxnSpPr/>
          <p:nvPr/>
        </p:nvCxnSpPr>
        <p:spPr>
          <a:xfrm>
            <a:off x="1444625" y="4359275"/>
            <a:ext cx="1006475" cy="1235075"/>
          </a:xfrm>
          <a:prstGeom prst="straightConnector1">
            <a:avLst/>
          </a:prstGeom>
          <a:noFill/>
          <a:ln cap="flat" cmpd="sng" w="38100">
            <a:solidFill>
              <a:srgbClr val="996600"/>
            </a:solidFill>
            <a:prstDash val="solid"/>
            <a:round/>
            <a:headEnd len="med" w="med" type="none"/>
            <a:tailEnd len="med" w="med" type="none"/>
          </a:ln>
        </p:spPr>
      </p:cxnSp>
      <p:cxnSp>
        <p:nvCxnSpPr>
          <p:cNvPr id="2349" name="Google Shape;2349;p72"/>
          <p:cNvCxnSpPr/>
          <p:nvPr/>
        </p:nvCxnSpPr>
        <p:spPr>
          <a:xfrm>
            <a:off x="3732213" y="5578475"/>
            <a:ext cx="619125" cy="0"/>
          </a:xfrm>
          <a:prstGeom prst="straightConnector1">
            <a:avLst/>
          </a:prstGeom>
          <a:noFill/>
          <a:ln cap="flat" cmpd="sng" w="9525">
            <a:solidFill>
              <a:srgbClr val="000000"/>
            </a:solidFill>
            <a:prstDash val="solid"/>
            <a:round/>
            <a:headEnd len="med" w="med" type="none"/>
            <a:tailEnd len="med" w="med" type="triangle"/>
          </a:ln>
        </p:spPr>
      </p:cxnSp>
      <p:sp>
        <p:nvSpPr>
          <p:cNvPr id="2350" name="Google Shape;2350;p72"/>
          <p:cNvSpPr/>
          <p:nvPr/>
        </p:nvSpPr>
        <p:spPr>
          <a:xfrm>
            <a:off x="762000" y="12954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51" name="Google Shape;2351;p72"/>
          <p:cNvSpPr/>
          <p:nvPr/>
        </p:nvSpPr>
        <p:spPr>
          <a:xfrm>
            <a:off x="762000" y="25146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52" name="Google Shape;2352;p72"/>
          <p:cNvSpPr/>
          <p:nvPr/>
        </p:nvSpPr>
        <p:spPr>
          <a:xfrm>
            <a:off x="762000" y="38100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53" name="Google Shape;2353;p72"/>
          <p:cNvSpPr/>
          <p:nvPr/>
        </p:nvSpPr>
        <p:spPr>
          <a:xfrm>
            <a:off x="762000" y="50292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54" name="Google Shape;2354;p72"/>
          <p:cNvSpPr txBox="1"/>
          <p:nvPr/>
        </p:nvSpPr>
        <p:spPr>
          <a:xfrm>
            <a:off x="936625" y="1571625"/>
            <a:ext cx="1651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355" name="Google Shape;2355;p72"/>
          <p:cNvSpPr txBox="1"/>
          <p:nvPr/>
        </p:nvSpPr>
        <p:spPr>
          <a:xfrm>
            <a:off x="841375" y="1295400"/>
            <a:ext cx="4397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5</a:t>
            </a:r>
            <a:endParaRPr/>
          </a:p>
        </p:txBody>
      </p:sp>
      <p:sp>
        <p:nvSpPr>
          <p:cNvPr id="2356" name="Google Shape;2356;p72"/>
          <p:cNvSpPr txBox="1"/>
          <p:nvPr/>
        </p:nvSpPr>
        <p:spPr>
          <a:xfrm>
            <a:off x="838200" y="38052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sp>
        <p:nvSpPr>
          <p:cNvPr id="2357" name="Google Shape;2357;p72"/>
          <p:cNvSpPr txBox="1"/>
          <p:nvPr/>
        </p:nvSpPr>
        <p:spPr>
          <a:xfrm>
            <a:off x="838200" y="25098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0</a:t>
            </a:r>
            <a:endParaRPr/>
          </a:p>
        </p:txBody>
      </p:sp>
      <p:sp>
        <p:nvSpPr>
          <p:cNvPr id="2358" name="Google Shape;2358;p72"/>
          <p:cNvSpPr txBox="1"/>
          <p:nvPr/>
        </p:nvSpPr>
        <p:spPr>
          <a:xfrm>
            <a:off x="838200" y="50244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0</a:t>
            </a:r>
            <a:endParaRPr/>
          </a:p>
        </p:txBody>
      </p:sp>
      <p:sp>
        <p:nvSpPr>
          <p:cNvPr id="2359" name="Google Shape;2359;p72"/>
          <p:cNvSpPr/>
          <p:nvPr/>
        </p:nvSpPr>
        <p:spPr>
          <a:xfrm>
            <a:off x="4267200" y="24384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60" name="Google Shape;2360;p72"/>
          <p:cNvSpPr/>
          <p:nvPr/>
        </p:nvSpPr>
        <p:spPr>
          <a:xfrm>
            <a:off x="4267200" y="3810000"/>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61" name="Google Shape;2361;p72"/>
          <p:cNvSpPr/>
          <p:nvPr/>
        </p:nvSpPr>
        <p:spPr>
          <a:xfrm>
            <a:off x="2743200" y="12668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62" name="Google Shape;2362;p72"/>
          <p:cNvSpPr/>
          <p:nvPr/>
        </p:nvSpPr>
        <p:spPr>
          <a:xfrm>
            <a:off x="2743200" y="24098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63" name="Google Shape;2363;p72"/>
          <p:cNvSpPr/>
          <p:nvPr/>
        </p:nvSpPr>
        <p:spPr>
          <a:xfrm>
            <a:off x="2743200" y="37814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64" name="Google Shape;2364;p72"/>
          <p:cNvSpPr/>
          <p:nvPr/>
        </p:nvSpPr>
        <p:spPr>
          <a:xfrm>
            <a:off x="2743200" y="5000625"/>
            <a:ext cx="479425"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65" name="Google Shape;2365;p72"/>
          <p:cNvSpPr txBox="1"/>
          <p:nvPr/>
        </p:nvSpPr>
        <p:spPr>
          <a:xfrm>
            <a:off x="2863850" y="1295400"/>
            <a:ext cx="43973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5</a:t>
            </a:r>
            <a:endParaRPr/>
          </a:p>
        </p:txBody>
      </p:sp>
      <p:sp>
        <p:nvSpPr>
          <p:cNvPr id="2366" name="Google Shape;2366;p72"/>
          <p:cNvSpPr txBox="1"/>
          <p:nvPr/>
        </p:nvSpPr>
        <p:spPr>
          <a:xfrm>
            <a:off x="2743200" y="2438400"/>
            <a:ext cx="685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5</a:t>
            </a:r>
            <a:endParaRPr/>
          </a:p>
        </p:txBody>
      </p:sp>
      <p:sp>
        <p:nvSpPr>
          <p:cNvPr id="2367" name="Google Shape;2367;p72"/>
          <p:cNvSpPr txBox="1"/>
          <p:nvPr/>
        </p:nvSpPr>
        <p:spPr>
          <a:xfrm>
            <a:off x="2819400" y="38052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sp>
        <p:nvSpPr>
          <p:cNvPr id="2368" name="Google Shape;2368;p72"/>
          <p:cNvSpPr txBox="1"/>
          <p:nvPr/>
        </p:nvSpPr>
        <p:spPr>
          <a:xfrm>
            <a:off x="2743200" y="5024438"/>
            <a:ext cx="6683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a:t>
            </a:r>
            <a:endParaRPr/>
          </a:p>
        </p:txBody>
      </p:sp>
      <p:grpSp>
        <p:nvGrpSpPr>
          <p:cNvPr id="2369" name="Google Shape;2369;p72"/>
          <p:cNvGrpSpPr/>
          <p:nvPr/>
        </p:nvGrpSpPr>
        <p:grpSpPr>
          <a:xfrm>
            <a:off x="4267200" y="1295400"/>
            <a:ext cx="549275" cy="533400"/>
            <a:chOff x="4191000" y="914400"/>
            <a:chExt cx="609600" cy="533400"/>
          </a:xfrm>
        </p:grpSpPr>
        <p:sp>
          <p:nvSpPr>
            <p:cNvPr id="2370" name="Google Shape;2370;p72"/>
            <p:cNvSpPr/>
            <p:nvPr/>
          </p:nvSpPr>
          <p:spPr>
            <a:xfrm>
              <a:off x="4191000" y="914400"/>
              <a:ext cx="533841" cy="5334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71" name="Google Shape;2371;p72"/>
            <p:cNvSpPr txBox="1"/>
            <p:nvPr/>
          </p:nvSpPr>
          <p:spPr>
            <a:xfrm>
              <a:off x="4311134" y="914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a:t>
              </a:r>
              <a:endParaRPr/>
            </a:p>
          </p:txBody>
        </p:sp>
      </p:grpSp>
      <p:sp>
        <p:nvSpPr>
          <p:cNvPr id="2372" name="Google Shape;2372;p72"/>
          <p:cNvSpPr txBox="1"/>
          <p:nvPr/>
        </p:nvSpPr>
        <p:spPr>
          <a:xfrm>
            <a:off x="4267200" y="2438400"/>
            <a:ext cx="6096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5</a:t>
            </a:r>
            <a:endParaRPr/>
          </a:p>
        </p:txBody>
      </p:sp>
      <p:sp>
        <p:nvSpPr>
          <p:cNvPr id="2373" name="Google Shape;2373;p72"/>
          <p:cNvSpPr txBox="1"/>
          <p:nvPr/>
        </p:nvSpPr>
        <p:spPr>
          <a:xfrm>
            <a:off x="4343400" y="38052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grpSp>
        <p:nvGrpSpPr>
          <p:cNvPr id="2374" name="Google Shape;2374;p72"/>
          <p:cNvGrpSpPr/>
          <p:nvPr/>
        </p:nvGrpSpPr>
        <p:grpSpPr>
          <a:xfrm>
            <a:off x="4267200" y="5029200"/>
            <a:ext cx="685800" cy="533400"/>
            <a:chOff x="4267200" y="5029200"/>
            <a:chExt cx="685800" cy="533400"/>
          </a:xfrm>
        </p:grpSpPr>
        <p:sp>
          <p:nvSpPr>
            <p:cNvPr id="2375" name="Google Shape;2375;p72"/>
            <p:cNvSpPr/>
            <p:nvPr/>
          </p:nvSpPr>
          <p:spPr>
            <a:xfrm>
              <a:off x="4267200" y="5029200"/>
              <a:ext cx="6858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76" name="Google Shape;2376;p72"/>
            <p:cNvSpPr txBox="1"/>
            <p:nvPr/>
          </p:nvSpPr>
          <p:spPr>
            <a:xfrm>
              <a:off x="4327722" y="5085255"/>
              <a:ext cx="609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-6J</a:t>
              </a:r>
              <a:endParaRPr b="1" i="0" sz="2400" u="none" cap="none" strike="noStrike">
                <a:solidFill>
                  <a:schemeClr val="dk1"/>
                </a:solidFill>
                <a:latin typeface="Arial"/>
                <a:ea typeface="Arial"/>
                <a:cs typeface="Arial"/>
                <a:sym typeface="Arial"/>
              </a:endParaRPr>
            </a:p>
          </p:txBody>
        </p:sp>
      </p:grpSp>
      <p:sp>
        <p:nvSpPr>
          <p:cNvPr id="2377" name="Google Shape;2377;p72"/>
          <p:cNvSpPr txBox="1"/>
          <p:nvPr/>
        </p:nvSpPr>
        <p:spPr>
          <a:xfrm>
            <a:off x="7467600" y="1219200"/>
            <a:ext cx="7620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11</a:t>
            </a:r>
            <a:endParaRPr/>
          </a:p>
        </p:txBody>
      </p:sp>
      <p:grpSp>
        <p:nvGrpSpPr>
          <p:cNvPr id="2378" name="Google Shape;2378;p72"/>
          <p:cNvGrpSpPr/>
          <p:nvPr/>
        </p:nvGrpSpPr>
        <p:grpSpPr>
          <a:xfrm>
            <a:off x="7467600" y="2438400"/>
            <a:ext cx="914400" cy="533400"/>
            <a:chOff x="7543800" y="2438400"/>
            <a:chExt cx="914400" cy="533400"/>
          </a:xfrm>
        </p:grpSpPr>
        <p:sp>
          <p:nvSpPr>
            <p:cNvPr id="2379" name="Google Shape;2379;p72"/>
            <p:cNvSpPr/>
            <p:nvPr/>
          </p:nvSpPr>
          <p:spPr>
            <a:xfrm>
              <a:off x="7543800" y="2438400"/>
              <a:ext cx="8382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80" name="Google Shape;2380;p72"/>
            <p:cNvSpPr txBox="1"/>
            <p:nvPr/>
          </p:nvSpPr>
          <p:spPr>
            <a:xfrm>
              <a:off x="7559478" y="2478775"/>
              <a:ext cx="8987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5-6J</a:t>
              </a:r>
              <a:endParaRPr/>
            </a:p>
          </p:txBody>
        </p:sp>
      </p:grpSp>
      <p:grpSp>
        <p:nvGrpSpPr>
          <p:cNvPr id="2381" name="Google Shape;2381;p72"/>
          <p:cNvGrpSpPr/>
          <p:nvPr/>
        </p:nvGrpSpPr>
        <p:grpSpPr>
          <a:xfrm>
            <a:off x="4191000" y="1279525"/>
            <a:ext cx="685800" cy="533400"/>
            <a:chOff x="5181600" y="533400"/>
            <a:chExt cx="593451" cy="533400"/>
          </a:xfrm>
        </p:grpSpPr>
        <p:sp>
          <p:nvSpPr>
            <p:cNvPr id="2382" name="Google Shape;2382;p72"/>
            <p:cNvSpPr/>
            <p:nvPr/>
          </p:nvSpPr>
          <p:spPr>
            <a:xfrm>
              <a:off x="5181600" y="533400"/>
              <a:ext cx="533007"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83" name="Google Shape;2383;p72"/>
            <p:cNvSpPr txBox="1"/>
            <p:nvPr/>
          </p:nvSpPr>
          <p:spPr>
            <a:xfrm>
              <a:off x="5285585"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5</a:t>
              </a:r>
              <a:endParaRPr/>
            </a:p>
          </p:txBody>
        </p:sp>
      </p:grpSp>
      <p:grpSp>
        <p:nvGrpSpPr>
          <p:cNvPr id="2384" name="Google Shape;2384;p72"/>
          <p:cNvGrpSpPr/>
          <p:nvPr/>
        </p:nvGrpSpPr>
        <p:grpSpPr>
          <a:xfrm>
            <a:off x="4267200" y="3810000"/>
            <a:ext cx="479425" cy="533400"/>
            <a:chOff x="5181600" y="533400"/>
            <a:chExt cx="533400" cy="533400"/>
          </a:xfrm>
        </p:grpSpPr>
        <p:sp>
          <p:nvSpPr>
            <p:cNvPr id="2385" name="Google Shape;2385;p72"/>
            <p:cNvSpPr/>
            <p:nvPr/>
          </p:nvSpPr>
          <p:spPr>
            <a:xfrm>
              <a:off x="5181600" y="533400"/>
              <a:ext cx="5334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86" name="Google Shape;2386;p72"/>
            <p:cNvSpPr txBox="1"/>
            <p:nvPr/>
          </p:nvSpPr>
          <p:spPr>
            <a:xfrm>
              <a:off x="5181600" y="533400"/>
              <a:ext cx="4894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a:t>
              </a:r>
              <a:endParaRPr/>
            </a:p>
          </p:txBody>
        </p:sp>
      </p:grpSp>
      <p:grpSp>
        <p:nvGrpSpPr>
          <p:cNvPr id="2387" name="Google Shape;2387;p72"/>
          <p:cNvGrpSpPr/>
          <p:nvPr/>
        </p:nvGrpSpPr>
        <p:grpSpPr>
          <a:xfrm>
            <a:off x="7543800" y="3733800"/>
            <a:ext cx="685800" cy="533400"/>
            <a:chOff x="7543800" y="3733800"/>
            <a:chExt cx="685800" cy="533400"/>
          </a:xfrm>
        </p:grpSpPr>
        <p:sp>
          <p:nvSpPr>
            <p:cNvPr id="2388" name="Google Shape;2388;p72"/>
            <p:cNvSpPr/>
            <p:nvPr/>
          </p:nvSpPr>
          <p:spPr>
            <a:xfrm>
              <a:off x="7543800" y="3733800"/>
              <a:ext cx="685800"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389" name="Google Shape;2389;p72"/>
            <p:cNvSpPr txBox="1"/>
            <p:nvPr/>
          </p:nvSpPr>
          <p:spPr>
            <a:xfrm>
              <a:off x="7543800" y="3733800"/>
              <a:ext cx="6175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-1</a:t>
              </a:r>
              <a:endParaRPr/>
            </a:p>
          </p:txBody>
        </p:sp>
      </p:grpSp>
      <p:sp>
        <p:nvSpPr>
          <p:cNvPr id="2390" name="Google Shape;2390;p72"/>
          <p:cNvSpPr txBox="1"/>
          <p:nvPr/>
        </p:nvSpPr>
        <p:spPr>
          <a:xfrm>
            <a:off x="3617913" y="5456238"/>
            <a:ext cx="309562" cy="258762"/>
          </a:xfrm>
          <a:prstGeom prst="rect">
            <a:avLst/>
          </a:prstGeom>
          <a:solidFill>
            <a:srgbClr val="FFFFFF"/>
          </a:solidFill>
          <a:ln cap="flat" cmpd="sng" w="9525">
            <a:solidFill>
              <a:srgbClr val="C0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j</a:t>
            </a:r>
            <a:endParaRPr b="1" i="0" sz="4800" u="none" cap="none" strike="noStrike">
              <a:solidFill>
                <a:schemeClr val="dk1"/>
              </a:solidFill>
              <a:latin typeface="Arial"/>
              <a:ea typeface="Arial"/>
              <a:cs typeface="Arial"/>
              <a:sym typeface="Arial"/>
            </a:endParaRPr>
          </a:p>
        </p:txBody>
      </p:sp>
      <p:sp>
        <p:nvSpPr>
          <p:cNvPr id="2391" name="Google Shape;2391;p72"/>
          <p:cNvSpPr txBox="1"/>
          <p:nvPr/>
        </p:nvSpPr>
        <p:spPr>
          <a:xfrm>
            <a:off x="8458200" y="1219200"/>
            <a:ext cx="873125" cy="4668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H[0]</a:t>
            </a:r>
            <a:endParaRPr/>
          </a:p>
          <a:p>
            <a:pPr indent="0" lvl="0" marL="0" marR="0" rtl="0" algn="l">
              <a:spcBef>
                <a:spcPts val="1000"/>
              </a:spcBef>
              <a:spcAft>
                <a:spcPts val="0"/>
              </a:spcAft>
              <a:buNone/>
            </a:pPr>
            <a:r>
              <a:t/>
            </a:r>
            <a:endParaRPr b="1" i="0" sz="2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H[1]</a:t>
            </a:r>
            <a:endParaRPr/>
          </a:p>
          <a:p>
            <a:pPr indent="0" lvl="0" marL="0" marR="0" rtl="0" algn="l">
              <a:spcBef>
                <a:spcPts val="1000"/>
              </a:spcBef>
              <a:spcAft>
                <a:spcPts val="0"/>
              </a:spcAft>
              <a:buNone/>
            </a:pPr>
            <a:r>
              <a:t/>
            </a:r>
            <a:endParaRPr b="1" i="0" sz="4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H[2]</a:t>
            </a:r>
            <a:endParaRPr/>
          </a:p>
          <a:p>
            <a:pPr indent="0" lvl="0" marL="0" marR="0" rtl="0" algn="l">
              <a:spcBef>
                <a:spcPts val="1000"/>
              </a:spcBef>
              <a:spcAft>
                <a:spcPts val="0"/>
              </a:spcAft>
              <a:buNone/>
            </a:pPr>
            <a:r>
              <a:t/>
            </a:r>
            <a:endParaRPr b="1" i="0" sz="40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H[3]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grpSp>
        <p:nvGrpSpPr>
          <p:cNvPr id="2392" name="Google Shape;2392;p72"/>
          <p:cNvGrpSpPr/>
          <p:nvPr/>
        </p:nvGrpSpPr>
        <p:grpSpPr>
          <a:xfrm>
            <a:off x="3429000" y="5227638"/>
            <a:ext cx="684213" cy="563562"/>
            <a:chOff x="3429000" y="5227637"/>
            <a:chExt cx="684212" cy="563563"/>
          </a:xfrm>
        </p:grpSpPr>
        <p:sp>
          <p:nvSpPr>
            <p:cNvPr id="2393" name="Google Shape;2393;p72"/>
            <p:cNvSpPr txBox="1"/>
            <p:nvPr/>
          </p:nvSpPr>
          <p:spPr>
            <a:xfrm>
              <a:off x="3429000" y="5227637"/>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pic>
          <p:nvPicPr>
            <p:cNvPr id="2394" name="Google Shape;2394;p72"/>
            <p:cNvPicPr preferRelativeResize="0"/>
            <p:nvPr/>
          </p:nvPicPr>
          <p:blipFill rotWithShape="1">
            <a:blip r:embed="rId3">
              <a:alphaModFix/>
            </a:blip>
            <a:srcRect b="0" l="0" r="0" t="0"/>
            <a:stretch/>
          </p:blipFill>
          <p:spPr>
            <a:xfrm>
              <a:off x="3597078" y="5349680"/>
              <a:ext cx="292100" cy="266700"/>
            </a:xfrm>
            <a:prstGeom prst="rect">
              <a:avLst/>
            </a:prstGeom>
            <a:noFill/>
            <a:ln>
              <a:noFill/>
            </a:ln>
          </p:spPr>
        </p:pic>
      </p:grpSp>
      <p:sp>
        <p:nvSpPr>
          <p:cNvPr id="2395" name="Google Shape;2395;p72"/>
          <p:cNvSpPr txBox="1"/>
          <p:nvPr/>
        </p:nvSpPr>
        <p:spPr>
          <a:xfrm>
            <a:off x="1752600" y="56388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
        <p:nvSpPr>
          <p:cNvPr id="2396" name="Google Shape;2396;p72"/>
          <p:cNvSpPr txBox="1"/>
          <p:nvPr/>
        </p:nvSpPr>
        <p:spPr>
          <a:xfrm>
            <a:off x="6643688" y="5715000"/>
            <a:ext cx="442912"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sp>
        <p:nvSpPr>
          <p:cNvPr id="2397" name="Google Shape;2397;p72"/>
          <p:cNvSpPr txBox="1"/>
          <p:nvPr/>
        </p:nvSpPr>
        <p:spPr>
          <a:xfrm>
            <a:off x="6705600" y="4419600"/>
            <a:ext cx="442913" cy="4572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a:t>
            </a:r>
            <a:endParaRPr b="1" i="0" sz="2200" u="none" cap="none" strike="noStrike">
              <a:solidFill>
                <a:srgbClr val="0000FF"/>
              </a:solidFill>
              <a:latin typeface="Arial"/>
              <a:ea typeface="Arial"/>
              <a:cs typeface="Arial"/>
              <a:sym typeface="Arial"/>
            </a:endParaRPr>
          </a:p>
        </p:txBody>
      </p:sp>
      <p:grpSp>
        <p:nvGrpSpPr>
          <p:cNvPr id="2398" name="Google Shape;2398;p72"/>
          <p:cNvGrpSpPr/>
          <p:nvPr/>
        </p:nvGrpSpPr>
        <p:grpSpPr>
          <a:xfrm>
            <a:off x="7543800" y="4953000"/>
            <a:ext cx="914400" cy="533400"/>
            <a:chOff x="7543800" y="2438400"/>
            <a:chExt cx="914400" cy="533400"/>
          </a:xfrm>
        </p:grpSpPr>
        <p:sp>
          <p:nvSpPr>
            <p:cNvPr id="2399" name="Google Shape;2399;p72"/>
            <p:cNvSpPr/>
            <p:nvPr/>
          </p:nvSpPr>
          <p:spPr>
            <a:xfrm>
              <a:off x="7543800" y="2438400"/>
              <a:ext cx="8382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00" name="Google Shape;2400;p72"/>
            <p:cNvSpPr txBox="1"/>
            <p:nvPr/>
          </p:nvSpPr>
          <p:spPr>
            <a:xfrm>
              <a:off x="7559478" y="2478775"/>
              <a:ext cx="8987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5+6J</a:t>
              </a:r>
              <a:endParaRPr/>
            </a:p>
          </p:txBody>
        </p:sp>
      </p:grpSp>
      <p:grpSp>
        <p:nvGrpSpPr>
          <p:cNvPr id="2401" name="Google Shape;2401;p72"/>
          <p:cNvGrpSpPr/>
          <p:nvPr/>
        </p:nvGrpSpPr>
        <p:grpSpPr>
          <a:xfrm>
            <a:off x="0" y="6324600"/>
            <a:ext cx="9144000" cy="568325"/>
            <a:chOff x="0" y="6324600"/>
            <a:chExt cx="9144000" cy="568325"/>
          </a:xfrm>
        </p:grpSpPr>
        <p:sp>
          <p:nvSpPr>
            <p:cNvPr id="2402" name="Google Shape;2402;p72"/>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403" name="Google Shape;2403;p72"/>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409" name="Google Shape;2409;p73"/>
          <p:cNvGrpSpPr/>
          <p:nvPr/>
        </p:nvGrpSpPr>
        <p:grpSpPr>
          <a:xfrm>
            <a:off x="0" y="6324600"/>
            <a:ext cx="9144000" cy="568325"/>
            <a:chOff x="0" y="6324600"/>
            <a:chExt cx="9144000" cy="568325"/>
          </a:xfrm>
        </p:grpSpPr>
        <p:sp>
          <p:nvSpPr>
            <p:cNvPr id="2410" name="Google Shape;2410;p73"/>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411" name="Google Shape;2411;p73"/>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2412" name="Google Shape;2412;p73"/>
          <p:cNvSpPr/>
          <p:nvPr/>
        </p:nvSpPr>
        <p:spPr>
          <a:xfrm>
            <a:off x="228600" y="2286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(3). </a:t>
            </a:r>
            <a:r>
              <a:rPr b="1" i="0" lang="en-US" sz="3200" u="none" cap="none" strike="noStrike">
                <a:solidFill>
                  <a:srgbClr val="C00000"/>
                </a:solidFill>
                <a:latin typeface="Arial"/>
                <a:ea typeface="Arial"/>
                <a:cs typeface="Arial"/>
                <a:sym typeface="Arial"/>
              </a:rPr>
              <a:t>Find  Y[k]</a:t>
            </a:r>
            <a:endParaRPr/>
          </a:p>
        </p:txBody>
      </p:sp>
      <p:sp>
        <p:nvSpPr>
          <p:cNvPr id="2413" name="Google Shape;2413;p73"/>
          <p:cNvSpPr/>
          <p:nvPr/>
        </p:nvSpPr>
        <p:spPr>
          <a:xfrm>
            <a:off x="1066800" y="762000"/>
            <a:ext cx="4038600"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Y[k] = X[k]  H[k]</a:t>
            </a:r>
            <a:endParaRPr b="0" i="0" sz="3600" u="none" cap="none" strike="noStrike">
              <a:solidFill>
                <a:schemeClr val="dk1"/>
              </a:solidFill>
              <a:latin typeface="Arial"/>
              <a:ea typeface="Arial"/>
              <a:cs typeface="Arial"/>
              <a:sym typeface="Arial"/>
            </a:endParaRPr>
          </a:p>
        </p:txBody>
      </p:sp>
      <p:grpSp>
        <p:nvGrpSpPr>
          <p:cNvPr id="2414" name="Google Shape;2414;p73"/>
          <p:cNvGrpSpPr/>
          <p:nvPr/>
        </p:nvGrpSpPr>
        <p:grpSpPr>
          <a:xfrm>
            <a:off x="1066800" y="3857625"/>
            <a:ext cx="3657600" cy="2179638"/>
            <a:chOff x="1066800" y="3657600"/>
            <a:chExt cx="3657600" cy="2178511"/>
          </a:xfrm>
        </p:grpSpPr>
        <p:sp>
          <p:nvSpPr>
            <p:cNvPr id="2415" name="Google Shape;2415;p73"/>
            <p:cNvSpPr/>
            <p:nvPr/>
          </p:nvSpPr>
          <p:spPr>
            <a:xfrm>
              <a:off x="2590800" y="3765084"/>
              <a:ext cx="2133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66       k=0</a:t>
              </a:r>
              <a:endParaRPr b="0" i="0" sz="2800" u="none" cap="none" strike="noStrike">
                <a:solidFill>
                  <a:schemeClr val="dk1"/>
                </a:solidFill>
                <a:latin typeface="Arial"/>
                <a:ea typeface="Arial"/>
                <a:cs typeface="Arial"/>
                <a:sym typeface="Arial"/>
              </a:endParaRPr>
            </a:p>
          </p:txBody>
        </p:sp>
        <p:grpSp>
          <p:nvGrpSpPr>
            <p:cNvPr id="2416" name="Google Shape;2416;p73"/>
            <p:cNvGrpSpPr/>
            <p:nvPr/>
          </p:nvGrpSpPr>
          <p:grpSpPr>
            <a:xfrm>
              <a:off x="1066800" y="3657600"/>
              <a:ext cx="3657600" cy="2178511"/>
              <a:chOff x="1066800" y="3629640"/>
              <a:chExt cx="3657600" cy="2178511"/>
            </a:xfrm>
          </p:grpSpPr>
          <p:sp>
            <p:nvSpPr>
              <p:cNvPr id="2417" name="Google Shape;2417;p73"/>
              <p:cNvSpPr/>
              <p:nvPr/>
            </p:nvSpPr>
            <p:spPr>
              <a:xfrm>
                <a:off x="2362200" y="4000923"/>
                <a:ext cx="152400" cy="1789774"/>
              </a:xfrm>
              <a:prstGeom prst="leftBracket">
                <a:avLst>
                  <a:gd fmla="val 8319"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418" name="Google Shape;2418;p73"/>
              <p:cNvSpPr/>
              <p:nvPr/>
            </p:nvSpPr>
            <p:spPr>
              <a:xfrm flipH="1">
                <a:off x="4572000" y="4000923"/>
                <a:ext cx="152400" cy="1751694"/>
              </a:xfrm>
              <a:prstGeom prst="leftBracket">
                <a:avLst>
                  <a:gd fmla="val 8354"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419" name="Google Shape;2419;p73"/>
              <p:cNvSpPr/>
              <p:nvPr/>
            </p:nvSpPr>
            <p:spPr>
              <a:xfrm>
                <a:off x="2438400" y="4648525"/>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a:t>
                </a:r>
                <a:endParaRPr b="0" i="0" sz="2800" u="none" cap="none" strike="noStrike">
                  <a:solidFill>
                    <a:schemeClr val="dk1"/>
                  </a:solidFill>
                  <a:latin typeface="Arial"/>
                  <a:ea typeface="Arial"/>
                  <a:cs typeface="Arial"/>
                  <a:sym typeface="Arial"/>
                </a:endParaRPr>
              </a:p>
            </p:txBody>
          </p:sp>
          <p:sp>
            <p:nvSpPr>
              <p:cNvPr id="2420" name="Google Shape;2420;p73"/>
              <p:cNvSpPr/>
              <p:nvPr/>
            </p:nvSpPr>
            <p:spPr>
              <a:xfrm>
                <a:off x="2514600" y="5105595"/>
                <a:ext cx="1752600" cy="7025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-22-2j</a:t>
                </a:r>
                <a:endParaRPr b="0" i="0" sz="2800" u="none" cap="none" strike="noStrike">
                  <a:solidFill>
                    <a:schemeClr val="dk1"/>
                  </a:solidFill>
                  <a:latin typeface="Arial"/>
                  <a:ea typeface="Arial"/>
                  <a:cs typeface="Arial"/>
                  <a:sym typeface="Arial"/>
                </a:endParaRPr>
              </a:p>
            </p:txBody>
          </p:sp>
          <p:sp>
            <p:nvSpPr>
              <p:cNvPr id="2421" name="Google Shape;2421;p73"/>
              <p:cNvSpPr/>
              <p:nvPr/>
            </p:nvSpPr>
            <p:spPr>
              <a:xfrm>
                <a:off x="1066800" y="3629640"/>
                <a:ext cx="1371600" cy="78996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Y[k] =</a:t>
                </a:r>
                <a:endParaRPr b="0" i="0" sz="3600" u="none" cap="none" strike="noStrike">
                  <a:solidFill>
                    <a:schemeClr val="dk1"/>
                  </a:solidFill>
                  <a:latin typeface="Arial"/>
                  <a:ea typeface="Arial"/>
                  <a:cs typeface="Arial"/>
                  <a:sym typeface="Arial"/>
                </a:endParaRPr>
              </a:p>
            </p:txBody>
          </p:sp>
        </p:grpSp>
      </p:grpSp>
      <p:grpSp>
        <p:nvGrpSpPr>
          <p:cNvPr id="2422" name="Google Shape;2422;p73"/>
          <p:cNvGrpSpPr/>
          <p:nvPr/>
        </p:nvGrpSpPr>
        <p:grpSpPr>
          <a:xfrm>
            <a:off x="1066800" y="1800225"/>
            <a:ext cx="5638800" cy="2085975"/>
            <a:chOff x="1066800" y="1800225"/>
            <a:chExt cx="5638800" cy="2085975"/>
          </a:xfrm>
        </p:grpSpPr>
        <p:grpSp>
          <p:nvGrpSpPr>
            <p:cNvPr id="2423" name="Google Shape;2423;p73"/>
            <p:cNvGrpSpPr/>
            <p:nvPr/>
          </p:nvGrpSpPr>
          <p:grpSpPr>
            <a:xfrm>
              <a:off x="2362200" y="1981200"/>
              <a:ext cx="2057400" cy="1790700"/>
              <a:chOff x="2362200" y="1981200"/>
              <a:chExt cx="2057400" cy="1790700"/>
            </a:xfrm>
          </p:grpSpPr>
          <p:sp>
            <p:nvSpPr>
              <p:cNvPr id="2424" name="Google Shape;2424;p73"/>
              <p:cNvSpPr/>
              <p:nvPr/>
            </p:nvSpPr>
            <p:spPr>
              <a:xfrm>
                <a:off x="2362200" y="1981200"/>
                <a:ext cx="152400" cy="1790700"/>
              </a:xfrm>
              <a:prstGeom prst="leftBracket">
                <a:avLst>
                  <a:gd fmla="val 8323"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425" name="Google Shape;2425;p73"/>
              <p:cNvSpPr/>
              <p:nvPr/>
            </p:nvSpPr>
            <p:spPr>
              <a:xfrm flipH="1">
                <a:off x="4267200" y="1981200"/>
                <a:ext cx="152400" cy="1752600"/>
              </a:xfrm>
              <a:prstGeom prst="leftBracket">
                <a:avLst>
                  <a:gd fmla="val 8359"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grpSp>
        <p:sp>
          <p:nvSpPr>
            <p:cNvPr id="2426" name="Google Shape;2426;p73"/>
            <p:cNvSpPr/>
            <p:nvPr/>
          </p:nvSpPr>
          <p:spPr>
            <a:xfrm>
              <a:off x="1066800" y="1800225"/>
              <a:ext cx="1447800" cy="78996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Y[k] =</a:t>
              </a:r>
              <a:endParaRPr b="0" i="0" sz="3600" u="none" cap="none" strike="noStrike">
                <a:solidFill>
                  <a:schemeClr val="dk1"/>
                </a:solidFill>
                <a:latin typeface="Arial"/>
                <a:ea typeface="Arial"/>
                <a:cs typeface="Arial"/>
                <a:sym typeface="Arial"/>
              </a:endParaRPr>
            </a:p>
          </p:txBody>
        </p:sp>
        <p:sp>
          <p:nvSpPr>
            <p:cNvPr id="2427" name="Google Shape;2427;p73"/>
            <p:cNvSpPr/>
            <p:nvPr/>
          </p:nvSpPr>
          <p:spPr>
            <a:xfrm>
              <a:off x="4648200" y="2019300"/>
              <a:ext cx="152400" cy="1790700"/>
            </a:xfrm>
            <a:prstGeom prst="leftBracket">
              <a:avLst>
                <a:gd fmla="val 8323"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428" name="Google Shape;2428;p73"/>
            <p:cNvSpPr/>
            <p:nvPr/>
          </p:nvSpPr>
          <p:spPr>
            <a:xfrm flipH="1">
              <a:off x="6553200" y="2057400"/>
              <a:ext cx="152400" cy="1752600"/>
            </a:xfrm>
            <a:prstGeom prst="leftBracket">
              <a:avLst>
                <a:gd fmla="val 8359"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429" name="Google Shape;2429;p73"/>
            <p:cNvSpPr/>
            <p:nvPr/>
          </p:nvSpPr>
          <p:spPr>
            <a:xfrm>
              <a:off x="4724400" y="2268538"/>
              <a:ext cx="1752600" cy="703262"/>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5-6j</a:t>
              </a:r>
              <a:endParaRPr b="0" i="0" sz="2800" u="none" cap="none" strike="noStrike">
                <a:solidFill>
                  <a:schemeClr val="dk1"/>
                </a:solidFill>
                <a:latin typeface="Arial"/>
                <a:ea typeface="Arial"/>
                <a:cs typeface="Arial"/>
                <a:sym typeface="Arial"/>
              </a:endParaRPr>
            </a:p>
          </p:txBody>
        </p:sp>
        <p:sp>
          <p:nvSpPr>
            <p:cNvPr id="2430" name="Google Shape;2430;p73"/>
            <p:cNvSpPr/>
            <p:nvPr/>
          </p:nvSpPr>
          <p:spPr>
            <a:xfrm>
              <a:off x="4800600" y="3182938"/>
              <a:ext cx="1752600" cy="703262"/>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5+6j</a:t>
              </a:r>
              <a:endParaRPr b="0" i="0" sz="2800" u="none" cap="none" strike="noStrike">
                <a:solidFill>
                  <a:schemeClr val="dk1"/>
                </a:solidFill>
                <a:latin typeface="Arial"/>
                <a:ea typeface="Arial"/>
                <a:cs typeface="Arial"/>
                <a:sym typeface="Arial"/>
              </a:endParaRPr>
            </a:p>
          </p:txBody>
        </p:sp>
        <p:sp>
          <p:nvSpPr>
            <p:cNvPr id="2431" name="Google Shape;2431;p73"/>
            <p:cNvSpPr/>
            <p:nvPr/>
          </p:nvSpPr>
          <p:spPr>
            <a:xfrm>
              <a:off x="4876800" y="1811337"/>
              <a:ext cx="16002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11    k=0</a:t>
              </a:r>
              <a:endParaRPr b="0" i="0" sz="2800" u="none" cap="none" strike="noStrike">
                <a:solidFill>
                  <a:schemeClr val="dk1"/>
                </a:solidFill>
                <a:latin typeface="Arial"/>
                <a:ea typeface="Arial"/>
                <a:cs typeface="Arial"/>
                <a:sym typeface="Arial"/>
              </a:endParaRPr>
            </a:p>
          </p:txBody>
        </p:sp>
        <p:sp>
          <p:nvSpPr>
            <p:cNvPr id="2432" name="Google Shape;2432;p73"/>
            <p:cNvSpPr/>
            <p:nvPr/>
          </p:nvSpPr>
          <p:spPr>
            <a:xfrm>
              <a:off x="4724400" y="2725737"/>
              <a:ext cx="17526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-1</a:t>
              </a:r>
              <a:endParaRPr b="0" i="0" sz="2800" u="none" cap="none" strike="noStrike">
                <a:solidFill>
                  <a:schemeClr val="dk1"/>
                </a:solidFill>
                <a:latin typeface="Arial"/>
                <a:ea typeface="Arial"/>
                <a:cs typeface="Arial"/>
                <a:sym typeface="Arial"/>
              </a:endParaRPr>
            </a:p>
          </p:txBody>
        </p:sp>
      </p:grpSp>
      <p:sp>
        <p:nvSpPr>
          <p:cNvPr id="2433" name="Google Shape;2433;p73"/>
          <p:cNvSpPr/>
          <p:nvPr/>
        </p:nvSpPr>
        <p:spPr>
          <a:xfrm>
            <a:off x="2590800" y="2286000"/>
            <a:ext cx="17526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-2-2j</a:t>
            </a:r>
            <a:endParaRPr b="0" i="0" sz="2800" u="none" cap="none" strike="noStrike">
              <a:solidFill>
                <a:schemeClr val="dk1"/>
              </a:solidFill>
              <a:latin typeface="Arial"/>
              <a:ea typeface="Arial"/>
              <a:cs typeface="Arial"/>
              <a:sym typeface="Arial"/>
            </a:endParaRPr>
          </a:p>
        </p:txBody>
      </p:sp>
      <p:sp>
        <p:nvSpPr>
          <p:cNvPr id="2434" name="Google Shape;2434;p73"/>
          <p:cNvSpPr/>
          <p:nvPr/>
        </p:nvSpPr>
        <p:spPr>
          <a:xfrm>
            <a:off x="2667000" y="3200400"/>
            <a:ext cx="17526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-2+2j</a:t>
            </a:r>
            <a:endParaRPr b="0" i="0" sz="2800" u="none" cap="none" strike="noStrike">
              <a:solidFill>
                <a:schemeClr val="dk1"/>
              </a:solidFill>
              <a:latin typeface="Arial"/>
              <a:ea typeface="Arial"/>
              <a:cs typeface="Arial"/>
              <a:sym typeface="Arial"/>
            </a:endParaRPr>
          </a:p>
        </p:txBody>
      </p:sp>
      <p:sp>
        <p:nvSpPr>
          <p:cNvPr id="2435" name="Google Shape;2435;p73"/>
          <p:cNvSpPr/>
          <p:nvPr/>
        </p:nvSpPr>
        <p:spPr>
          <a:xfrm>
            <a:off x="2667000" y="1828800"/>
            <a:ext cx="16002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6    k=0</a:t>
            </a:r>
            <a:endParaRPr b="0" i="0" sz="2800" u="none" cap="none" strike="noStrike">
              <a:solidFill>
                <a:schemeClr val="dk1"/>
              </a:solidFill>
              <a:latin typeface="Arial"/>
              <a:ea typeface="Arial"/>
              <a:cs typeface="Arial"/>
              <a:sym typeface="Arial"/>
            </a:endParaRPr>
          </a:p>
        </p:txBody>
      </p:sp>
      <p:sp>
        <p:nvSpPr>
          <p:cNvPr id="2436" name="Google Shape;2436;p73"/>
          <p:cNvSpPr/>
          <p:nvPr/>
        </p:nvSpPr>
        <p:spPr>
          <a:xfrm>
            <a:off x="2590800" y="2743200"/>
            <a:ext cx="17526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a:t>
            </a:r>
            <a:endParaRPr b="0" i="0" sz="2800" u="none" cap="none" strike="noStrike">
              <a:solidFill>
                <a:schemeClr val="dk1"/>
              </a:solidFill>
              <a:latin typeface="Arial"/>
              <a:ea typeface="Arial"/>
              <a:cs typeface="Arial"/>
              <a:sym typeface="Arial"/>
            </a:endParaRPr>
          </a:p>
        </p:txBody>
      </p:sp>
      <p:sp>
        <p:nvSpPr>
          <p:cNvPr id="2437" name="Google Shape;2437;p73"/>
          <p:cNvSpPr/>
          <p:nvPr/>
        </p:nvSpPr>
        <p:spPr>
          <a:xfrm>
            <a:off x="2514600" y="4402138"/>
            <a:ext cx="1752600" cy="703262"/>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-22+2j</a:t>
            </a:r>
            <a:endParaRPr b="0" i="0" sz="2800" u="none" cap="none" strike="noStrike">
              <a:solidFill>
                <a:schemeClr val="dk1"/>
              </a:solidFill>
              <a:latin typeface="Arial"/>
              <a:ea typeface="Arial"/>
              <a:cs typeface="Arial"/>
              <a:sym typeface="Arial"/>
            </a:endParaRPr>
          </a:p>
        </p:txBody>
      </p:sp>
      <p:sp>
        <p:nvSpPr>
          <p:cNvPr id="2438" name="Google Shape;2438;p73"/>
          <p:cNvSpPr txBox="1"/>
          <p:nvPr/>
        </p:nvSpPr>
        <p:spPr>
          <a:xfrm>
            <a:off x="5235575" y="1584325"/>
            <a:ext cx="185738"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2"/>
                                        </p:tgtEl>
                                        <p:attrNameLst>
                                          <p:attrName>style.visibility</p:attrName>
                                        </p:attrNameLst>
                                      </p:cBhvr>
                                      <p:to>
                                        <p:strVal val="visible"/>
                                      </p:to>
                                    </p:set>
                                    <p:animEffect filter="fade" transition="in">
                                      <p:cBhvr>
                                        <p:cTn dur="500"/>
                                        <p:tgtEl>
                                          <p:spTgt spid="2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0"/>
          <p:cNvPicPr preferRelativeResize="0"/>
          <p:nvPr/>
        </p:nvPicPr>
        <p:blipFill rotWithShape="1">
          <a:blip r:embed="rId3">
            <a:alphaModFix/>
          </a:blip>
          <a:srcRect b="0" l="0" r="0" t="0"/>
          <a:stretch/>
        </p:blipFill>
        <p:spPr>
          <a:xfrm>
            <a:off x="0" y="-76200"/>
            <a:ext cx="9144000" cy="6934200"/>
          </a:xfrm>
          <a:prstGeom prst="rect">
            <a:avLst/>
          </a:prstGeom>
          <a:noFill/>
          <a:ln>
            <a:noFill/>
          </a:ln>
        </p:spPr>
      </p:pic>
      <p:sp>
        <p:nvSpPr>
          <p:cNvPr id="168" name="Google Shape;168;p20"/>
          <p:cNvSpPr/>
          <p:nvPr/>
        </p:nvSpPr>
        <p:spPr>
          <a:xfrm>
            <a:off x="2362200" y="1371600"/>
            <a:ext cx="6477000" cy="4876800"/>
          </a:xfrm>
          <a:prstGeom prst="roundRect">
            <a:avLst>
              <a:gd fmla="val 16667" name="adj"/>
            </a:avLst>
          </a:prstGeom>
          <a:solidFill>
            <a:schemeClr val="l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Arial"/>
              <a:ea typeface="Arial"/>
              <a:cs typeface="Arial"/>
              <a:sym typeface="Arial"/>
            </a:endParaRPr>
          </a:p>
        </p:txBody>
      </p:sp>
      <p:sp>
        <p:nvSpPr>
          <p:cNvPr id="169" name="Google Shape;169;p20"/>
          <p:cNvSpPr txBox="1"/>
          <p:nvPr/>
        </p:nvSpPr>
        <p:spPr>
          <a:xfrm>
            <a:off x="2895600" y="228600"/>
            <a:ext cx="5029200" cy="1143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4400" u="none" cap="none" strike="noStrike">
              <a:solidFill>
                <a:srgbClr val="C00000"/>
              </a:solidFill>
              <a:latin typeface="Arial"/>
              <a:ea typeface="Arial"/>
              <a:cs typeface="Arial"/>
              <a:sym typeface="Arial"/>
            </a:endParaRPr>
          </a:p>
        </p:txBody>
      </p:sp>
      <p:sp>
        <p:nvSpPr>
          <p:cNvPr id="170" name="Google Shape;170;p20"/>
          <p:cNvSpPr txBox="1"/>
          <p:nvPr>
            <p:ph type="title"/>
          </p:nvPr>
        </p:nvSpPr>
        <p:spPr>
          <a:xfrm>
            <a:off x="2590800" y="2057400"/>
            <a:ext cx="6096000" cy="1066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FF3300"/>
                </a:solidFill>
              </a:rPr>
              <a:t>DIT FFT</a:t>
            </a:r>
            <a:r>
              <a:rPr b="1" lang="en-US" sz="2800">
                <a:solidFill>
                  <a:srgbClr val="000099"/>
                </a:solidFill>
              </a:rPr>
              <a:t> flowgraph for N = 4 &amp; 8 </a:t>
            </a:r>
            <a:endParaRPr sz="2400"/>
          </a:p>
        </p:txBody>
      </p:sp>
    </p:spTree>
  </p:cSld>
  <p:clrMapOvr>
    <a:masterClrMapping/>
  </p:clrMapOvr>
  <p:transition spd="slow">
    <p:fade thruBlk="1"/>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74"/>
          <p:cNvSpPr/>
          <p:nvPr/>
        </p:nvSpPr>
        <p:spPr>
          <a:xfrm>
            <a:off x="152400" y="1524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III. </a:t>
            </a:r>
            <a:r>
              <a:rPr b="1" i="0" lang="en-US" sz="3200" u="none" cap="none" strike="noStrike">
                <a:solidFill>
                  <a:srgbClr val="C00000"/>
                </a:solidFill>
                <a:latin typeface="Arial"/>
                <a:ea typeface="Arial"/>
                <a:cs typeface="Arial"/>
                <a:sym typeface="Arial"/>
              </a:rPr>
              <a:t>Find y[n]  using Inverse FFT</a:t>
            </a:r>
            <a:endParaRPr b="0" i="0" sz="3200" u="none" cap="none" strike="noStrike">
              <a:solidFill>
                <a:schemeClr val="dk1"/>
              </a:solidFill>
              <a:latin typeface="Arial"/>
              <a:ea typeface="Arial"/>
              <a:cs typeface="Arial"/>
              <a:sym typeface="Arial"/>
            </a:endParaRPr>
          </a:p>
        </p:txBody>
      </p:sp>
      <p:cxnSp>
        <p:nvCxnSpPr>
          <p:cNvPr id="2444" name="Google Shape;2444;p74"/>
          <p:cNvCxnSpPr/>
          <p:nvPr/>
        </p:nvCxnSpPr>
        <p:spPr>
          <a:xfrm flipH="1" rot="10800000">
            <a:off x="381000" y="4298950"/>
            <a:ext cx="7737475" cy="44450"/>
          </a:xfrm>
          <a:prstGeom prst="straightConnector1">
            <a:avLst/>
          </a:prstGeom>
          <a:noFill/>
          <a:ln cap="flat" cmpd="sng" w="9525">
            <a:solidFill>
              <a:srgbClr val="000000"/>
            </a:solidFill>
            <a:prstDash val="solid"/>
            <a:round/>
            <a:headEnd len="med" w="med" type="none"/>
            <a:tailEnd len="med" w="med" type="none"/>
          </a:ln>
        </p:spPr>
      </p:cxnSp>
      <p:cxnSp>
        <p:nvCxnSpPr>
          <p:cNvPr id="2445" name="Google Shape;2445;p74"/>
          <p:cNvCxnSpPr/>
          <p:nvPr/>
        </p:nvCxnSpPr>
        <p:spPr>
          <a:xfrm>
            <a:off x="3205163" y="2962275"/>
            <a:ext cx="619125" cy="0"/>
          </a:xfrm>
          <a:prstGeom prst="straightConnector1">
            <a:avLst/>
          </a:prstGeom>
          <a:noFill/>
          <a:ln cap="flat" cmpd="sng" w="9525">
            <a:solidFill>
              <a:srgbClr val="000000"/>
            </a:solidFill>
            <a:prstDash val="solid"/>
            <a:round/>
            <a:headEnd len="med" w="med" type="none"/>
            <a:tailEnd len="med" w="med" type="triangle"/>
          </a:ln>
        </p:spPr>
      </p:cxnSp>
      <p:cxnSp>
        <p:nvCxnSpPr>
          <p:cNvPr id="2446" name="Google Shape;2446;p74"/>
          <p:cNvCxnSpPr/>
          <p:nvPr/>
        </p:nvCxnSpPr>
        <p:spPr>
          <a:xfrm>
            <a:off x="685800" y="1752600"/>
            <a:ext cx="7356475" cy="0"/>
          </a:xfrm>
          <a:prstGeom prst="straightConnector1">
            <a:avLst/>
          </a:prstGeom>
          <a:noFill/>
          <a:ln cap="flat" cmpd="sng" w="9525">
            <a:solidFill>
              <a:srgbClr val="000000"/>
            </a:solidFill>
            <a:prstDash val="solid"/>
            <a:round/>
            <a:headEnd len="med" w="med" type="none"/>
            <a:tailEnd len="med" w="med" type="none"/>
          </a:ln>
        </p:spPr>
      </p:cxnSp>
      <p:cxnSp>
        <p:nvCxnSpPr>
          <p:cNvPr id="2447" name="Google Shape;2447;p74"/>
          <p:cNvCxnSpPr/>
          <p:nvPr/>
        </p:nvCxnSpPr>
        <p:spPr>
          <a:xfrm>
            <a:off x="533400" y="2971800"/>
            <a:ext cx="7585075" cy="0"/>
          </a:xfrm>
          <a:prstGeom prst="straightConnector1">
            <a:avLst/>
          </a:prstGeom>
          <a:noFill/>
          <a:ln cap="flat" cmpd="sng" w="9525">
            <a:solidFill>
              <a:srgbClr val="000000"/>
            </a:solidFill>
            <a:prstDash val="solid"/>
            <a:round/>
            <a:headEnd len="med" w="med" type="none"/>
            <a:tailEnd len="med" w="med" type="none"/>
          </a:ln>
        </p:spPr>
      </p:cxnSp>
      <p:cxnSp>
        <p:nvCxnSpPr>
          <p:cNvPr id="2448" name="Google Shape;2448;p74"/>
          <p:cNvCxnSpPr/>
          <p:nvPr/>
        </p:nvCxnSpPr>
        <p:spPr>
          <a:xfrm>
            <a:off x="533400" y="5486400"/>
            <a:ext cx="7585075" cy="0"/>
          </a:xfrm>
          <a:prstGeom prst="straightConnector1">
            <a:avLst/>
          </a:prstGeom>
          <a:noFill/>
          <a:ln cap="flat" cmpd="sng" w="9525">
            <a:solidFill>
              <a:srgbClr val="000000"/>
            </a:solidFill>
            <a:prstDash val="solid"/>
            <a:round/>
            <a:headEnd len="med" w="med" type="none"/>
            <a:tailEnd len="med" w="med" type="none"/>
          </a:ln>
        </p:spPr>
      </p:cxnSp>
      <p:sp>
        <p:nvSpPr>
          <p:cNvPr id="2449" name="Google Shape;2449;p74"/>
          <p:cNvSpPr txBox="1"/>
          <p:nvPr/>
        </p:nvSpPr>
        <p:spPr>
          <a:xfrm>
            <a:off x="8347075" y="1066800"/>
            <a:ext cx="873125" cy="4668838"/>
          </a:xfrm>
          <a:prstGeom prst="rect">
            <a:avLst/>
          </a:prstGeom>
          <a:solidFill>
            <a:srgbClr val="FFFFFF"/>
          </a:solid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100"/>
              <a:buFont typeface="Arial"/>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y’[0]</a:t>
            </a:r>
            <a:endParaRPr/>
          </a:p>
          <a:p>
            <a:pPr indent="0" lvl="0" marL="0" marR="0" rtl="0" algn="l">
              <a:spcBef>
                <a:spcPts val="100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y’[1]</a:t>
            </a:r>
            <a:endParaRPr/>
          </a:p>
          <a:p>
            <a:pPr indent="0" lvl="0" marL="0" marR="0" rtl="0" algn="l">
              <a:spcBef>
                <a:spcPts val="1000"/>
              </a:spcBef>
              <a:spcAft>
                <a:spcPts val="0"/>
              </a:spcAft>
              <a:buClr>
                <a:schemeClr val="dk1"/>
              </a:buClr>
              <a:buSzPts val="4000"/>
              <a:buFont typeface="Arial"/>
              <a:buNone/>
            </a:pPr>
            <a:r>
              <a:t/>
            </a:r>
            <a:endParaRPr b="1" i="0" sz="4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y’[2]</a:t>
            </a:r>
            <a:endParaRPr/>
          </a:p>
          <a:p>
            <a:pPr indent="0" lvl="0" marL="0" marR="0" rtl="0" algn="l">
              <a:spcBef>
                <a:spcPts val="1000"/>
              </a:spcBef>
              <a:spcAft>
                <a:spcPts val="0"/>
              </a:spcAft>
              <a:buClr>
                <a:schemeClr val="dk1"/>
              </a:buClr>
              <a:buSzPts val="4000"/>
              <a:buFont typeface="Arial"/>
              <a:buNone/>
            </a:pPr>
            <a:r>
              <a:t/>
            </a:r>
            <a:endParaRPr b="1" i="0" sz="40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y’[3]</a:t>
            </a:r>
            <a:endParaRPr/>
          </a:p>
          <a:p>
            <a:pPr indent="0" lvl="0" marL="0" marR="0" rtl="0" algn="l">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p:txBody>
      </p:sp>
      <p:cxnSp>
        <p:nvCxnSpPr>
          <p:cNvPr id="2450" name="Google Shape;2450;p74"/>
          <p:cNvCxnSpPr/>
          <p:nvPr/>
        </p:nvCxnSpPr>
        <p:spPr>
          <a:xfrm>
            <a:off x="5124450" y="1752600"/>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2451" name="Google Shape;2451;p74"/>
          <p:cNvCxnSpPr/>
          <p:nvPr/>
        </p:nvCxnSpPr>
        <p:spPr>
          <a:xfrm flipH="1" rot="10800000">
            <a:off x="5200650" y="1754188"/>
            <a:ext cx="2208213" cy="2589212"/>
          </a:xfrm>
          <a:prstGeom prst="straightConnector1">
            <a:avLst/>
          </a:prstGeom>
          <a:noFill/>
          <a:ln cap="flat" cmpd="sng" w="38100">
            <a:solidFill>
              <a:srgbClr val="FF33CC"/>
            </a:solidFill>
            <a:prstDash val="solid"/>
            <a:round/>
            <a:headEnd len="med" w="med" type="none"/>
            <a:tailEnd len="med" w="med" type="none"/>
          </a:ln>
        </p:spPr>
      </p:cxnSp>
      <p:cxnSp>
        <p:nvCxnSpPr>
          <p:cNvPr id="2452" name="Google Shape;2452;p74"/>
          <p:cNvCxnSpPr/>
          <p:nvPr/>
        </p:nvCxnSpPr>
        <p:spPr>
          <a:xfrm flipH="1" rot="10800000">
            <a:off x="5200650" y="2917825"/>
            <a:ext cx="2214563" cy="2644775"/>
          </a:xfrm>
          <a:prstGeom prst="straightConnector1">
            <a:avLst/>
          </a:prstGeom>
          <a:noFill/>
          <a:ln cap="flat" cmpd="sng" w="38100">
            <a:solidFill>
              <a:srgbClr val="000099"/>
            </a:solidFill>
            <a:prstDash val="solid"/>
            <a:round/>
            <a:headEnd len="med" w="med" type="none"/>
            <a:tailEnd len="med" w="med" type="triangle"/>
          </a:ln>
        </p:spPr>
      </p:cxnSp>
      <p:cxnSp>
        <p:nvCxnSpPr>
          <p:cNvPr id="2453" name="Google Shape;2453;p74"/>
          <p:cNvCxnSpPr/>
          <p:nvPr/>
        </p:nvCxnSpPr>
        <p:spPr>
          <a:xfrm>
            <a:off x="5157788" y="2957513"/>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2454" name="Google Shape;2454;p74"/>
          <p:cNvCxnSpPr/>
          <p:nvPr/>
        </p:nvCxnSpPr>
        <p:spPr>
          <a:xfrm>
            <a:off x="5132388" y="1731963"/>
            <a:ext cx="2413000" cy="2611437"/>
          </a:xfrm>
          <a:prstGeom prst="straightConnector1">
            <a:avLst/>
          </a:prstGeom>
          <a:noFill/>
          <a:ln cap="flat" cmpd="sng" w="38100">
            <a:solidFill>
              <a:srgbClr val="FF33CC"/>
            </a:solidFill>
            <a:prstDash val="solid"/>
            <a:round/>
            <a:headEnd len="med" w="med" type="none"/>
            <a:tailEnd len="med" w="med" type="none"/>
          </a:ln>
        </p:spPr>
      </p:cxnSp>
      <p:cxnSp>
        <p:nvCxnSpPr>
          <p:cNvPr id="2455" name="Google Shape;2455;p74"/>
          <p:cNvCxnSpPr/>
          <p:nvPr/>
        </p:nvCxnSpPr>
        <p:spPr>
          <a:xfrm>
            <a:off x="5178425" y="4321175"/>
            <a:ext cx="2338388" cy="0"/>
          </a:xfrm>
          <a:prstGeom prst="straightConnector1">
            <a:avLst/>
          </a:prstGeom>
          <a:noFill/>
          <a:ln cap="flat" cmpd="sng" w="38100">
            <a:solidFill>
              <a:srgbClr val="FF33CC"/>
            </a:solidFill>
            <a:prstDash val="solid"/>
            <a:round/>
            <a:headEnd len="med" w="med" type="none"/>
            <a:tailEnd len="med" w="med" type="triangle"/>
          </a:ln>
        </p:spPr>
      </p:cxnSp>
      <p:cxnSp>
        <p:nvCxnSpPr>
          <p:cNvPr id="2456" name="Google Shape;2456;p74"/>
          <p:cNvCxnSpPr/>
          <p:nvPr/>
        </p:nvCxnSpPr>
        <p:spPr>
          <a:xfrm>
            <a:off x="5146675" y="2917825"/>
            <a:ext cx="2208213" cy="2563813"/>
          </a:xfrm>
          <a:prstGeom prst="straightConnector1">
            <a:avLst/>
          </a:prstGeom>
          <a:noFill/>
          <a:ln cap="flat" cmpd="sng" w="38100">
            <a:solidFill>
              <a:srgbClr val="000099"/>
            </a:solidFill>
            <a:prstDash val="solid"/>
            <a:round/>
            <a:headEnd len="med" w="med" type="none"/>
            <a:tailEnd len="med" w="med" type="none"/>
          </a:ln>
        </p:spPr>
      </p:cxnSp>
      <p:cxnSp>
        <p:nvCxnSpPr>
          <p:cNvPr id="2457" name="Google Shape;2457;p74"/>
          <p:cNvCxnSpPr/>
          <p:nvPr/>
        </p:nvCxnSpPr>
        <p:spPr>
          <a:xfrm>
            <a:off x="5157788" y="5530850"/>
            <a:ext cx="2268537" cy="0"/>
          </a:xfrm>
          <a:prstGeom prst="straightConnector1">
            <a:avLst/>
          </a:prstGeom>
          <a:noFill/>
          <a:ln cap="flat" cmpd="sng" w="38100">
            <a:solidFill>
              <a:srgbClr val="000099"/>
            </a:solidFill>
            <a:prstDash val="solid"/>
            <a:round/>
            <a:headEnd len="med" w="med" type="none"/>
            <a:tailEnd len="med" w="med" type="triangle"/>
          </a:ln>
        </p:spPr>
      </p:cxnSp>
      <p:cxnSp>
        <p:nvCxnSpPr>
          <p:cNvPr id="2458" name="Google Shape;2458;p74"/>
          <p:cNvCxnSpPr/>
          <p:nvPr/>
        </p:nvCxnSpPr>
        <p:spPr>
          <a:xfrm flipH="1" rot="10800000">
            <a:off x="1717675" y="1752600"/>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2459" name="Google Shape;2459;p74"/>
          <p:cNvCxnSpPr/>
          <p:nvPr/>
        </p:nvCxnSpPr>
        <p:spPr>
          <a:xfrm>
            <a:off x="1565275" y="1752600"/>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2460" name="Google Shape;2460;p74"/>
          <p:cNvSpPr txBox="1"/>
          <p:nvPr/>
        </p:nvSpPr>
        <p:spPr>
          <a:xfrm>
            <a:off x="2017713" y="2971800"/>
            <a:ext cx="344487" cy="381000"/>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2400"/>
              <a:buFont typeface="Calibri"/>
              <a:buNone/>
            </a:pP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cxnSp>
        <p:nvCxnSpPr>
          <p:cNvPr id="2461" name="Google Shape;2461;p74"/>
          <p:cNvCxnSpPr/>
          <p:nvPr/>
        </p:nvCxnSpPr>
        <p:spPr>
          <a:xfrm flipH="1" rot="10800000">
            <a:off x="1790700" y="4283075"/>
            <a:ext cx="754063" cy="1235075"/>
          </a:xfrm>
          <a:prstGeom prst="straightConnector1">
            <a:avLst/>
          </a:prstGeom>
          <a:noFill/>
          <a:ln cap="flat" cmpd="sng" w="38100">
            <a:solidFill>
              <a:srgbClr val="996600"/>
            </a:solidFill>
            <a:prstDash val="solid"/>
            <a:round/>
            <a:headEnd len="med" w="med" type="none"/>
            <a:tailEnd len="med" w="med" type="none"/>
          </a:ln>
        </p:spPr>
      </p:cxnSp>
      <p:cxnSp>
        <p:nvCxnSpPr>
          <p:cNvPr id="2462" name="Google Shape;2462;p74"/>
          <p:cNvCxnSpPr/>
          <p:nvPr/>
        </p:nvCxnSpPr>
        <p:spPr>
          <a:xfrm>
            <a:off x="1638300" y="4283075"/>
            <a:ext cx="1006475" cy="1235075"/>
          </a:xfrm>
          <a:prstGeom prst="straightConnector1">
            <a:avLst/>
          </a:prstGeom>
          <a:noFill/>
          <a:ln cap="flat" cmpd="sng" w="38100">
            <a:solidFill>
              <a:srgbClr val="996600"/>
            </a:solidFill>
            <a:prstDash val="solid"/>
            <a:round/>
            <a:headEnd len="med" w="med" type="none"/>
            <a:tailEnd len="med" w="med" type="none"/>
          </a:ln>
        </p:spPr>
      </p:cxnSp>
      <p:sp>
        <p:nvSpPr>
          <p:cNvPr id="2463" name="Google Shape;2463;p74"/>
          <p:cNvSpPr txBox="1"/>
          <p:nvPr/>
        </p:nvSpPr>
        <p:spPr>
          <a:xfrm>
            <a:off x="1981200" y="5562600"/>
            <a:ext cx="381000" cy="3048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rgbClr val="FF0000"/>
              </a:buClr>
              <a:buSzPts val="2400"/>
              <a:buFont typeface="Calibri"/>
              <a:buNone/>
            </a:pP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sp>
        <p:nvSpPr>
          <p:cNvPr id="2464" name="Google Shape;2464;p74"/>
          <p:cNvSpPr txBox="1"/>
          <p:nvPr/>
        </p:nvSpPr>
        <p:spPr>
          <a:xfrm>
            <a:off x="6813550" y="4343400"/>
            <a:ext cx="349250" cy="3048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1100"/>
              <a:buFont typeface="Calibri"/>
              <a:buNone/>
            </a:pPr>
            <a:r>
              <a:rPr b="0" i="0" lang="en-US" sz="1100" u="none" cap="none" strike="noStrike">
                <a:solidFill>
                  <a:srgbClr val="FF0000"/>
                </a:solidFill>
                <a:latin typeface="Calibri"/>
                <a:ea typeface="Calibri"/>
                <a:cs typeface="Calibri"/>
                <a:sym typeface="Calibri"/>
              </a:rPr>
              <a:t> </a:t>
            </a: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cxnSp>
        <p:nvCxnSpPr>
          <p:cNvPr id="2465" name="Google Shape;2465;p74"/>
          <p:cNvCxnSpPr/>
          <p:nvPr/>
        </p:nvCxnSpPr>
        <p:spPr>
          <a:xfrm>
            <a:off x="3925888" y="5502275"/>
            <a:ext cx="619125" cy="0"/>
          </a:xfrm>
          <a:prstGeom prst="straightConnector1">
            <a:avLst/>
          </a:prstGeom>
          <a:noFill/>
          <a:ln cap="flat" cmpd="sng" w="9525">
            <a:solidFill>
              <a:srgbClr val="000000"/>
            </a:solidFill>
            <a:prstDash val="solid"/>
            <a:round/>
            <a:headEnd len="med" w="med" type="none"/>
            <a:tailEnd len="med" w="med" type="triangle"/>
          </a:ln>
        </p:spPr>
      </p:cxnSp>
      <p:sp>
        <p:nvSpPr>
          <p:cNvPr id="2466" name="Google Shape;2466;p74"/>
          <p:cNvSpPr txBox="1"/>
          <p:nvPr/>
        </p:nvSpPr>
        <p:spPr>
          <a:xfrm>
            <a:off x="6702425" y="5595938"/>
            <a:ext cx="384175" cy="3476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rgbClr val="FF0000"/>
              </a:buClr>
              <a:buSzPts val="1100"/>
              <a:buFont typeface="Calibri"/>
              <a:buNone/>
            </a:pPr>
            <a:r>
              <a:rPr b="0" i="0" lang="en-US" sz="1100" u="none" cap="none" strike="noStrike">
                <a:solidFill>
                  <a:srgbClr val="FF0000"/>
                </a:solidFill>
                <a:latin typeface="Calibri"/>
                <a:ea typeface="Calibri"/>
                <a:cs typeface="Calibri"/>
                <a:sym typeface="Calibri"/>
              </a:rPr>
              <a:t> </a:t>
            </a:r>
            <a:r>
              <a:rPr b="1" i="0" lang="en-US" sz="2400" u="none" cap="none" strike="noStrike">
                <a:solidFill>
                  <a:srgbClr val="FF0000"/>
                </a:solidFill>
                <a:latin typeface="Calibri"/>
                <a:ea typeface="Calibri"/>
                <a:cs typeface="Calibri"/>
                <a:sym typeface="Calibri"/>
              </a:rPr>
              <a:t>-1</a:t>
            </a:r>
            <a:endParaRPr b="1" i="0" sz="2400" u="none" cap="none" strike="noStrike">
              <a:solidFill>
                <a:srgbClr val="FF0000"/>
              </a:solidFill>
              <a:latin typeface="Arial"/>
              <a:ea typeface="Arial"/>
              <a:cs typeface="Arial"/>
              <a:sym typeface="Arial"/>
            </a:endParaRPr>
          </a:p>
        </p:txBody>
      </p:sp>
      <p:sp>
        <p:nvSpPr>
          <p:cNvPr id="2467" name="Google Shape;2467;p74"/>
          <p:cNvSpPr txBox="1"/>
          <p:nvPr/>
        </p:nvSpPr>
        <p:spPr>
          <a:xfrm>
            <a:off x="1130300" y="1495425"/>
            <a:ext cx="1651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2468" name="Google Shape;2468;p74"/>
          <p:cNvGrpSpPr/>
          <p:nvPr/>
        </p:nvGrpSpPr>
        <p:grpSpPr>
          <a:xfrm>
            <a:off x="946150" y="1219200"/>
            <a:ext cx="730250" cy="533400"/>
            <a:chOff x="946150" y="1219200"/>
            <a:chExt cx="730250" cy="533400"/>
          </a:xfrm>
        </p:grpSpPr>
        <p:sp>
          <p:nvSpPr>
            <p:cNvPr id="2469" name="Google Shape;2469;p74"/>
            <p:cNvSpPr/>
            <p:nvPr/>
          </p:nvSpPr>
          <p:spPr>
            <a:xfrm>
              <a:off x="946150" y="12192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70" name="Google Shape;2470;p74"/>
            <p:cNvSpPr txBox="1"/>
            <p:nvPr/>
          </p:nvSpPr>
          <p:spPr>
            <a:xfrm>
              <a:off x="958850" y="1219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66</a:t>
              </a:r>
              <a:endParaRPr/>
            </a:p>
          </p:txBody>
        </p:sp>
      </p:grpSp>
      <p:grpSp>
        <p:nvGrpSpPr>
          <p:cNvPr id="2471" name="Google Shape;2471;p74"/>
          <p:cNvGrpSpPr/>
          <p:nvPr/>
        </p:nvGrpSpPr>
        <p:grpSpPr>
          <a:xfrm>
            <a:off x="4191000" y="2362200"/>
            <a:ext cx="803275" cy="533400"/>
            <a:chOff x="4191000" y="2362200"/>
            <a:chExt cx="803275" cy="533400"/>
          </a:xfrm>
        </p:grpSpPr>
        <p:sp>
          <p:nvSpPr>
            <p:cNvPr id="2472" name="Google Shape;2472;p74"/>
            <p:cNvSpPr/>
            <p:nvPr/>
          </p:nvSpPr>
          <p:spPr>
            <a:xfrm>
              <a:off x="4284663" y="2362200"/>
              <a:ext cx="6731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73" name="Google Shape;2473;p74"/>
            <p:cNvSpPr txBox="1"/>
            <p:nvPr/>
          </p:nvSpPr>
          <p:spPr>
            <a:xfrm>
              <a:off x="4191000" y="2362200"/>
              <a:ext cx="803275"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68</a:t>
              </a:r>
              <a:endParaRPr/>
            </a:p>
          </p:txBody>
        </p:sp>
      </p:grpSp>
      <p:grpSp>
        <p:nvGrpSpPr>
          <p:cNvPr id="2474" name="Google Shape;2474;p74"/>
          <p:cNvGrpSpPr/>
          <p:nvPr/>
        </p:nvGrpSpPr>
        <p:grpSpPr>
          <a:xfrm>
            <a:off x="7299325" y="1143000"/>
            <a:ext cx="1082675" cy="533400"/>
            <a:chOff x="7299325" y="1143000"/>
            <a:chExt cx="1082675" cy="533400"/>
          </a:xfrm>
        </p:grpSpPr>
        <p:sp>
          <p:nvSpPr>
            <p:cNvPr id="2475" name="Google Shape;2475;p74"/>
            <p:cNvSpPr/>
            <p:nvPr/>
          </p:nvSpPr>
          <p:spPr>
            <a:xfrm>
              <a:off x="7299325" y="1143000"/>
              <a:ext cx="949325"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76" name="Google Shape;2476;p74"/>
            <p:cNvSpPr txBox="1"/>
            <p:nvPr/>
          </p:nvSpPr>
          <p:spPr>
            <a:xfrm>
              <a:off x="7348538" y="1143000"/>
              <a:ext cx="1033462"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  20</a:t>
              </a:r>
              <a:endParaRPr/>
            </a:p>
          </p:txBody>
        </p:sp>
      </p:grpSp>
      <p:sp>
        <p:nvSpPr>
          <p:cNvPr id="2477" name="Google Shape;2477;p74"/>
          <p:cNvSpPr txBox="1"/>
          <p:nvPr/>
        </p:nvSpPr>
        <p:spPr>
          <a:xfrm>
            <a:off x="3582988" y="5181600"/>
            <a:ext cx="684212" cy="563563"/>
          </a:xfrm>
          <a:prstGeom prst="rect">
            <a:avLst/>
          </a:prstGeom>
          <a:solidFill>
            <a:srgbClr val="FFFFFF"/>
          </a:solidFill>
          <a:ln cap="flat" cmpd="sng" w="381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4800"/>
              <a:buFont typeface="Arial"/>
              <a:buNone/>
            </a:pPr>
            <a:r>
              <a:t/>
            </a:r>
            <a:endParaRPr b="1" i="0" sz="4800" u="none" cap="none" strike="noStrike">
              <a:solidFill>
                <a:schemeClr val="dk1"/>
              </a:solidFill>
              <a:latin typeface="Arial"/>
              <a:ea typeface="Arial"/>
              <a:cs typeface="Arial"/>
              <a:sym typeface="Arial"/>
            </a:endParaRPr>
          </a:p>
        </p:txBody>
      </p:sp>
      <p:grpSp>
        <p:nvGrpSpPr>
          <p:cNvPr id="2478" name="Google Shape;2478;p74"/>
          <p:cNvGrpSpPr/>
          <p:nvPr/>
        </p:nvGrpSpPr>
        <p:grpSpPr>
          <a:xfrm>
            <a:off x="914400" y="2362200"/>
            <a:ext cx="736600" cy="538163"/>
            <a:chOff x="939997" y="2362200"/>
            <a:chExt cx="736403" cy="538163"/>
          </a:xfrm>
        </p:grpSpPr>
        <p:sp>
          <p:nvSpPr>
            <p:cNvPr id="2479" name="Google Shape;2479;p74"/>
            <p:cNvSpPr/>
            <p:nvPr/>
          </p:nvSpPr>
          <p:spPr>
            <a:xfrm>
              <a:off x="955868" y="2362200"/>
              <a:ext cx="720532"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80" name="Google Shape;2480;p74"/>
            <p:cNvSpPr txBox="1"/>
            <p:nvPr/>
          </p:nvSpPr>
          <p:spPr>
            <a:xfrm>
              <a:off x="939997" y="24384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-2</a:t>
              </a:r>
              <a:endParaRPr/>
            </a:p>
          </p:txBody>
        </p:sp>
      </p:grpSp>
      <p:grpSp>
        <p:nvGrpSpPr>
          <p:cNvPr id="2481" name="Google Shape;2481;p74"/>
          <p:cNvGrpSpPr/>
          <p:nvPr/>
        </p:nvGrpSpPr>
        <p:grpSpPr>
          <a:xfrm>
            <a:off x="762000" y="3657600"/>
            <a:ext cx="1143000" cy="638175"/>
            <a:chOff x="838200" y="3810000"/>
            <a:chExt cx="914400" cy="533400"/>
          </a:xfrm>
        </p:grpSpPr>
        <p:sp>
          <p:nvSpPr>
            <p:cNvPr id="2482" name="Google Shape;2482;p74"/>
            <p:cNvSpPr/>
            <p:nvPr/>
          </p:nvSpPr>
          <p:spPr>
            <a:xfrm>
              <a:off x="838200" y="3810000"/>
              <a:ext cx="857250"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83" name="Google Shape;2483;p74"/>
            <p:cNvSpPr txBox="1"/>
            <p:nvPr/>
          </p:nvSpPr>
          <p:spPr>
            <a:xfrm>
              <a:off x="838200" y="3881438"/>
              <a:ext cx="914400" cy="3861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-22+2j</a:t>
              </a:r>
              <a:endParaRPr/>
            </a:p>
          </p:txBody>
        </p:sp>
      </p:grpSp>
      <p:sp>
        <p:nvSpPr>
          <p:cNvPr id="2484" name="Google Shape;2484;p74"/>
          <p:cNvSpPr/>
          <p:nvPr/>
        </p:nvSpPr>
        <p:spPr>
          <a:xfrm>
            <a:off x="2816225" y="1203325"/>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85" name="Google Shape;2485;p74"/>
          <p:cNvSpPr/>
          <p:nvPr/>
        </p:nvSpPr>
        <p:spPr>
          <a:xfrm>
            <a:off x="2787650" y="23622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86" name="Google Shape;2486;p74"/>
          <p:cNvSpPr/>
          <p:nvPr/>
        </p:nvSpPr>
        <p:spPr>
          <a:xfrm>
            <a:off x="2784475" y="38100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87" name="Google Shape;2487;p74"/>
          <p:cNvSpPr/>
          <p:nvPr/>
        </p:nvSpPr>
        <p:spPr>
          <a:xfrm>
            <a:off x="2743200" y="4953000"/>
            <a:ext cx="720725"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88" name="Google Shape;2488;p74"/>
          <p:cNvSpPr txBox="1"/>
          <p:nvPr/>
        </p:nvSpPr>
        <p:spPr>
          <a:xfrm>
            <a:off x="0" y="1143000"/>
            <a:ext cx="609600" cy="4668838"/>
          </a:xfrm>
          <a:prstGeom prst="rect">
            <a:avLst/>
          </a:prstGeom>
          <a:solidFill>
            <a:srgbClr val="FFFFFF">
              <a:alpha val="4705"/>
            </a:srgbClr>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b="1" i="0" sz="1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Y[0]</a:t>
            </a:r>
            <a:endParaRPr/>
          </a:p>
          <a:p>
            <a:pPr indent="0" lvl="0" marL="0" marR="0" rtl="0" algn="l">
              <a:spcBef>
                <a:spcPts val="1000"/>
              </a:spcBef>
              <a:spcAft>
                <a:spcPts val="0"/>
              </a:spcAft>
              <a:buNone/>
            </a:pPr>
            <a:r>
              <a:t/>
            </a:r>
            <a:endParaRPr b="1" i="0" sz="2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Y[2]</a:t>
            </a:r>
            <a:endParaRPr/>
          </a:p>
          <a:p>
            <a:pPr indent="0" lvl="0" marL="0" marR="0" rtl="0" algn="l">
              <a:spcBef>
                <a:spcPts val="1000"/>
              </a:spcBef>
              <a:spcAft>
                <a:spcPts val="0"/>
              </a:spcAft>
              <a:buNone/>
            </a:pPr>
            <a:r>
              <a:t/>
            </a:r>
            <a:endParaRPr b="1" i="0" sz="40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Y[1]</a:t>
            </a:r>
            <a:endParaRPr/>
          </a:p>
          <a:p>
            <a:pPr indent="0" lvl="0" marL="0" marR="0" rtl="0" algn="l">
              <a:spcBef>
                <a:spcPts val="1000"/>
              </a:spcBef>
              <a:spcAft>
                <a:spcPts val="0"/>
              </a:spcAft>
              <a:buNone/>
            </a:pPr>
            <a:r>
              <a:t/>
            </a:r>
            <a:endParaRPr b="1" i="0" sz="40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2800" u="none" cap="none" strike="noStrike">
                <a:solidFill>
                  <a:schemeClr val="dk1"/>
                </a:solidFill>
                <a:latin typeface="Calibri"/>
                <a:ea typeface="Calibri"/>
                <a:cs typeface="Calibri"/>
                <a:sym typeface="Calibri"/>
              </a:rPr>
              <a:t>Y[3]</a:t>
            </a:r>
            <a:endParaRPr/>
          </a:p>
          <a:p>
            <a:pPr indent="0" lvl="0" marL="0" marR="0" rtl="0" algn="l">
              <a:spcBef>
                <a:spcPts val="1000"/>
              </a:spcBef>
              <a:spcAft>
                <a:spcPts val="0"/>
              </a:spcAft>
              <a:buNone/>
            </a:pPr>
            <a:r>
              <a:t/>
            </a:r>
            <a:endParaRPr b="1" i="0" sz="500" u="none" cap="none" strike="noStrike">
              <a:solidFill>
                <a:schemeClr val="dk1"/>
              </a:solidFill>
              <a:latin typeface="Times New Roman"/>
              <a:ea typeface="Times New Roman"/>
              <a:cs typeface="Times New Roman"/>
              <a:sym typeface="Times New Roman"/>
            </a:endParaRPr>
          </a:p>
        </p:txBody>
      </p:sp>
      <p:sp>
        <p:nvSpPr>
          <p:cNvPr id="2489" name="Google Shape;2489;p74"/>
          <p:cNvSpPr txBox="1"/>
          <p:nvPr/>
        </p:nvSpPr>
        <p:spPr>
          <a:xfrm>
            <a:off x="2787650" y="2362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68</a:t>
            </a:r>
            <a:endParaRPr/>
          </a:p>
        </p:txBody>
      </p:sp>
      <p:sp>
        <p:nvSpPr>
          <p:cNvPr id="2490" name="Google Shape;2490;p74"/>
          <p:cNvSpPr txBox="1"/>
          <p:nvPr/>
        </p:nvSpPr>
        <p:spPr>
          <a:xfrm>
            <a:off x="2819400" y="12192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64</a:t>
            </a:r>
            <a:endParaRPr/>
          </a:p>
        </p:txBody>
      </p:sp>
      <p:sp>
        <p:nvSpPr>
          <p:cNvPr id="2491" name="Google Shape;2491;p74"/>
          <p:cNvSpPr txBox="1"/>
          <p:nvPr/>
        </p:nvSpPr>
        <p:spPr>
          <a:xfrm>
            <a:off x="2819400" y="3810000"/>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-44</a:t>
            </a:r>
            <a:endParaRPr/>
          </a:p>
        </p:txBody>
      </p:sp>
      <p:grpSp>
        <p:nvGrpSpPr>
          <p:cNvPr id="2492" name="Google Shape;2492;p74"/>
          <p:cNvGrpSpPr/>
          <p:nvPr/>
        </p:nvGrpSpPr>
        <p:grpSpPr>
          <a:xfrm>
            <a:off x="4206875" y="3729038"/>
            <a:ext cx="930275" cy="538162"/>
            <a:chOff x="4206875" y="3729037"/>
            <a:chExt cx="930275" cy="538163"/>
          </a:xfrm>
        </p:grpSpPr>
        <p:sp>
          <p:nvSpPr>
            <p:cNvPr id="2493" name="Google Shape;2493;p74"/>
            <p:cNvSpPr/>
            <p:nvPr/>
          </p:nvSpPr>
          <p:spPr>
            <a:xfrm>
              <a:off x="4384675" y="3733799"/>
              <a:ext cx="479425" cy="533401"/>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94" name="Google Shape;2494;p74"/>
            <p:cNvSpPr txBox="1"/>
            <p:nvPr/>
          </p:nvSpPr>
          <p:spPr>
            <a:xfrm>
              <a:off x="4460875" y="3729038"/>
              <a:ext cx="4397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6</a:t>
              </a:r>
              <a:endParaRPr/>
            </a:p>
          </p:txBody>
        </p:sp>
        <p:grpSp>
          <p:nvGrpSpPr>
            <p:cNvPr id="2495" name="Google Shape;2495;p74"/>
            <p:cNvGrpSpPr/>
            <p:nvPr/>
          </p:nvGrpSpPr>
          <p:grpSpPr>
            <a:xfrm>
              <a:off x="4206875" y="3733799"/>
              <a:ext cx="838200" cy="533401"/>
              <a:chOff x="5050900" y="533399"/>
              <a:chExt cx="664101" cy="533401"/>
            </a:xfrm>
          </p:grpSpPr>
          <p:sp>
            <p:nvSpPr>
              <p:cNvPr id="2496" name="Google Shape;2496;p74"/>
              <p:cNvSpPr/>
              <p:nvPr/>
            </p:nvSpPr>
            <p:spPr>
              <a:xfrm>
                <a:off x="5181708" y="533399"/>
                <a:ext cx="533293" cy="533401"/>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497" name="Google Shape;2497;p74"/>
              <p:cNvSpPr txBox="1"/>
              <p:nvPr/>
            </p:nvSpPr>
            <p:spPr>
              <a:xfrm>
                <a:off x="5050900" y="533400"/>
                <a:ext cx="6641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endParaRPr/>
              </a:p>
            </p:txBody>
          </p:sp>
        </p:grpSp>
        <p:sp>
          <p:nvSpPr>
            <p:cNvPr id="2498" name="Google Shape;2498;p74"/>
            <p:cNvSpPr txBox="1"/>
            <p:nvPr/>
          </p:nvSpPr>
          <p:spPr>
            <a:xfrm>
              <a:off x="4419600" y="3729037"/>
              <a:ext cx="7175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-44</a:t>
              </a:r>
              <a:endParaRPr/>
            </a:p>
          </p:txBody>
        </p:sp>
      </p:grpSp>
      <p:pic>
        <p:nvPicPr>
          <p:cNvPr id="2499" name="Google Shape;2499;p74"/>
          <p:cNvPicPr preferRelativeResize="0"/>
          <p:nvPr/>
        </p:nvPicPr>
        <p:blipFill rotWithShape="1">
          <a:blip r:embed="rId3">
            <a:alphaModFix/>
          </a:blip>
          <a:srcRect b="0" l="0" r="0" t="0"/>
          <a:stretch/>
        </p:blipFill>
        <p:spPr>
          <a:xfrm>
            <a:off x="3810000" y="5321300"/>
            <a:ext cx="152400" cy="317500"/>
          </a:xfrm>
          <a:prstGeom prst="rect">
            <a:avLst/>
          </a:prstGeom>
          <a:noFill/>
          <a:ln>
            <a:noFill/>
          </a:ln>
        </p:spPr>
      </p:pic>
      <p:sp>
        <p:nvSpPr>
          <p:cNvPr id="2500" name="Google Shape;2500;p74"/>
          <p:cNvSpPr txBox="1"/>
          <p:nvPr/>
        </p:nvSpPr>
        <p:spPr>
          <a:xfrm>
            <a:off x="2667000" y="4953000"/>
            <a:ext cx="7937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4j</a:t>
            </a:r>
            <a:endParaRPr/>
          </a:p>
        </p:txBody>
      </p:sp>
      <p:grpSp>
        <p:nvGrpSpPr>
          <p:cNvPr id="2501" name="Google Shape;2501;p74"/>
          <p:cNvGrpSpPr/>
          <p:nvPr/>
        </p:nvGrpSpPr>
        <p:grpSpPr>
          <a:xfrm>
            <a:off x="4267200" y="1219200"/>
            <a:ext cx="727075" cy="533400"/>
            <a:chOff x="4267200" y="1219200"/>
            <a:chExt cx="727075" cy="533400"/>
          </a:xfrm>
        </p:grpSpPr>
        <p:sp>
          <p:nvSpPr>
            <p:cNvPr id="2502" name="Google Shape;2502;p74"/>
            <p:cNvSpPr/>
            <p:nvPr/>
          </p:nvSpPr>
          <p:spPr>
            <a:xfrm>
              <a:off x="4298950" y="1223963"/>
              <a:ext cx="630238" cy="528637"/>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503" name="Google Shape;2503;p74"/>
            <p:cNvSpPr txBox="1"/>
            <p:nvPr/>
          </p:nvSpPr>
          <p:spPr>
            <a:xfrm>
              <a:off x="4267200" y="1219200"/>
              <a:ext cx="7270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64</a:t>
              </a:r>
              <a:endParaRPr/>
            </a:p>
          </p:txBody>
        </p:sp>
      </p:grpSp>
      <p:grpSp>
        <p:nvGrpSpPr>
          <p:cNvPr id="2504" name="Google Shape;2504;p74"/>
          <p:cNvGrpSpPr/>
          <p:nvPr/>
        </p:nvGrpSpPr>
        <p:grpSpPr>
          <a:xfrm>
            <a:off x="4378325" y="4953000"/>
            <a:ext cx="803275" cy="533400"/>
            <a:chOff x="4378325" y="4953000"/>
            <a:chExt cx="803275" cy="533400"/>
          </a:xfrm>
        </p:grpSpPr>
        <p:sp>
          <p:nvSpPr>
            <p:cNvPr id="2505" name="Google Shape;2505;p74"/>
            <p:cNvSpPr/>
            <p:nvPr/>
          </p:nvSpPr>
          <p:spPr>
            <a:xfrm>
              <a:off x="4416425" y="4953000"/>
              <a:ext cx="6731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506" name="Google Shape;2506;p74"/>
            <p:cNvSpPr txBox="1"/>
            <p:nvPr/>
          </p:nvSpPr>
          <p:spPr>
            <a:xfrm>
              <a:off x="4378325" y="4953000"/>
              <a:ext cx="80327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 -</a:t>
              </a:r>
              <a:r>
                <a:rPr b="0" i="0" lang="en-US" sz="2400" u="none" cap="none" strike="noStrike">
                  <a:solidFill>
                    <a:schemeClr val="dk1"/>
                  </a:solidFill>
                  <a:latin typeface="Arial"/>
                  <a:ea typeface="Arial"/>
                  <a:cs typeface="Arial"/>
                  <a:sym typeface="Arial"/>
                </a:rPr>
                <a:t>4</a:t>
              </a:r>
              <a:endParaRPr b="1" i="0" sz="2400" u="none" cap="none" strike="noStrike">
                <a:solidFill>
                  <a:schemeClr val="dk1"/>
                </a:solidFill>
                <a:latin typeface="Arial"/>
                <a:ea typeface="Arial"/>
                <a:cs typeface="Arial"/>
                <a:sym typeface="Arial"/>
              </a:endParaRPr>
            </a:p>
          </p:txBody>
        </p:sp>
      </p:grpSp>
      <p:grpSp>
        <p:nvGrpSpPr>
          <p:cNvPr id="2507" name="Google Shape;2507;p74"/>
          <p:cNvGrpSpPr/>
          <p:nvPr/>
        </p:nvGrpSpPr>
        <p:grpSpPr>
          <a:xfrm>
            <a:off x="7315200" y="3733800"/>
            <a:ext cx="1033463" cy="533400"/>
            <a:chOff x="7315200" y="3733800"/>
            <a:chExt cx="1033462" cy="533400"/>
          </a:xfrm>
        </p:grpSpPr>
        <p:sp>
          <p:nvSpPr>
            <p:cNvPr id="2508" name="Google Shape;2508;p74"/>
            <p:cNvSpPr/>
            <p:nvPr/>
          </p:nvSpPr>
          <p:spPr>
            <a:xfrm>
              <a:off x="7356475" y="3733800"/>
              <a:ext cx="873124" cy="533400"/>
            </a:xfrm>
            <a:prstGeom prst="ellipse">
              <a:avLst/>
            </a:prstGeom>
            <a:solidFill>
              <a:srgbClr val="FFFF00"/>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509" name="Google Shape;2509;p74"/>
            <p:cNvSpPr txBox="1"/>
            <p:nvPr/>
          </p:nvSpPr>
          <p:spPr>
            <a:xfrm>
              <a:off x="7315200" y="3733800"/>
              <a:ext cx="1033462"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108</a:t>
              </a:r>
              <a:endParaRPr/>
            </a:p>
          </p:txBody>
        </p:sp>
      </p:grpSp>
      <p:grpSp>
        <p:nvGrpSpPr>
          <p:cNvPr id="2510" name="Google Shape;2510;p74"/>
          <p:cNvGrpSpPr/>
          <p:nvPr/>
        </p:nvGrpSpPr>
        <p:grpSpPr>
          <a:xfrm>
            <a:off x="7315200" y="2357438"/>
            <a:ext cx="1033463" cy="538162"/>
            <a:chOff x="7315200" y="2357438"/>
            <a:chExt cx="1033463" cy="538162"/>
          </a:xfrm>
        </p:grpSpPr>
        <p:sp>
          <p:nvSpPr>
            <p:cNvPr id="2511" name="Google Shape;2511;p74"/>
            <p:cNvSpPr/>
            <p:nvPr/>
          </p:nvSpPr>
          <p:spPr>
            <a:xfrm>
              <a:off x="7315200" y="2362200"/>
              <a:ext cx="8382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512" name="Google Shape;2512;p74"/>
            <p:cNvSpPr txBox="1"/>
            <p:nvPr/>
          </p:nvSpPr>
          <p:spPr>
            <a:xfrm>
              <a:off x="7315200" y="2357438"/>
              <a:ext cx="1033463"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64</a:t>
              </a:r>
              <a:endParaRPr/>
            </a:p>
          </p:txBody>
        </p:sp>
      </p:grpSp>
      <p:grpSp>
        <p:nvGrpSpPr>
          <p:cNvPr id="2513" name="Google Shape;2513;p74"/>
          <p:cNvGrpSpPr/>
          <p:nvPr/>
        </p:nvGrpSpPr>
        <p:grpSpPr>
          <a:xfrm>
            <a:off x="7391400" y="4876800"/>
            <a:ext cx="1033463" cy="533400"/>
            <a:chOff x="7391400" y="5943600"/>
            <a:chExt cx="1033463" cy="533400"/>
          </a:xfrm>
        </p:grpSpPr>
        <p:sp>
          <p:nvSpPr>
            <p:cNvPr id="2514" name="Google Shape;2514;p74"/>
            <p:cNvSpPr/>
            <p:nvPr/>
          </p:nvSpPr>
          <p:spPr>
            <a:xfrm>
              <a:off x="7391400" y="5943600"/>
              <a:ext cx="838200" cy="533400"/>
            </a:xfrm>
            <a:prstGeom prst="ellipse">
              <a:avLst/>
            </a:prstGeom>
            <a:solidFill>
              <a:srgbClr val="FEABFD"/>
            </a:solidFill>
            <a:ln cap="flat" cmpd="sng" w="952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515" name="Google Shape;2515;p74"/>
            <p:cNvSpPr txBox="1"/>
            <p:nvPr/>
          </p:nvSpPr>
          <p:spPr>
            <a:xfrm>
              <a:off x="7391400" y="5943600"/>
              <a:ext cx="1033463"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72</a:t>
              </a:r>
              <a:endParaRPr/>
            </a:p>
          </p:txBody>
        </p:sp>
      </p:grpSp>
      <p:grpSp>
        <p:nvGrpSpPr>
          <p:cNvPr id="2516" name="Google Shape;2516;p74"/>
          <p:cNvGrpSpPr/>
          <p:nvPr/>
        </p:nvGrpSpPr>
        <p:grpSpPr>
          <a:xfrm>
            <a:off x="0" y="6365875"/>
            <a:ext cx="9144000" cy="568325"/>
            <a:chOff x="0" y="6324600"/>
            <a:chExt cx="9144000" cy="568325"/>
          </a:xfrm>
        </p:grpSpPr>
        <p:sp>
          <p:nvSpPr>
            <p:cNvPr id="2517" name="Google Shape;2517;p74"/>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518" name="Google Shape;2518;p74"/>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grpSp>
        <p:nvGrpSpPr>
          <p:cNvPr id="2519" name="Google Shape;2519;p74"/>
          <p:cNvGrpSpPr/>
          <p:nvPr/>
        </p:nvGrpSpPr>
        <p:grpSpPr>
          <a:xfrm>
            <a:off x="762000" y="4848225"/>
            <a:ext cx="1143000" cy="638175"/>
            <a:chOff x="838200" y="3810000"/>
            <a:chExt cx="914400" cy="533400"/>
          </a:xfrm>
        </p:grpSpPr>
        <p:sp>
          <p:nvSpPr>
            <p:cNvPr id="2520" name="Google Shape;2520;p74"/>
            <p:cNvSpPr/>
            <p:nvPr/>
          </p:nvSpPr>
          <p:spPr>
            <a:xfrm>
              <a:off x="838200" y="3810000"/>
              <a:ext cx="857250" cy="533400"/>
            </a:xfrm>
            <a:prstGeom prst="ellipse">
              <a:avLst/>
            </a:prstGeom>
            <a:noFill/>
            <a:ln cap="flat" cmpd="sng" w="28575">
              <a:solidFill>
                <a:schemeClr val="dk1"/>
              </a:solidFill>
              <a:prstDash val="solid"/>
              <a:round/>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
          <p:nvSpPr>
            <p:cNvPr id="2521" name="Google Shape;2521;p74"/>
            <p:cNvSpPr txBox="1"/>
            <p:nvPr/>
          </p:nvSpPr>
          <p:spPr>
            <a:xfrm>
              <a:off x="838200" y="3881438"/>
              <a:ext cx="914400" cy="3861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-22-2j</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527" name="Google Shape;2527;p75"/>
          <p:cNvGrpSpPr/>
          <p:nvPr/>
        </p:nvGrpSpPr>
        <p:grpSpPr>
          <a:xfrm>
            <a:off x="0" y="6324600"/>
            <a:ext cx="9144000" cy="568325"/>
            <a:chOff x="0" y="6324600"/>
            <a:chExt cx="9144000" cy="568325"/>
          </a:xfrm>
        </p:grpSpPr>
        <p:sp>
          <p:nvSpPr>
            <p:cNvPr id="2528" name="Google Shape;2528;p75"/>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529" name="Google Shape;2529;p75"/>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2530" name="Google Shape;2530;p75"/>
          <p:cNvSpPr/>
          <p:nvPr/>
        </p:nvSpPr>
        <p:spPr>
          <a:xfrm>
            <a:off x="76200" y="304800"/>
            <a:ext cx="4343400"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Now  y[n] =      y’[n]</a:t>
            </a:r>
            <a:endParaRPr b="0" i="0" sz="3600" u="none" cap="none" strike="noStrike">
              <a:solidFill>
                <a:schemeClr val="dk1"/>
              </a:solidFill>
              <a:latin typeface="Arial"/>
              <a:ea typeface="Arial"/>
              <a:cs typeface="Arial"/>
              <a:sym typeface="Arial"/>
            </a:endParaRPr>
          </a:p>
        </p:txBody>
      </p:sp>
      <p:grpSp>
        <p:nvGrpSpPr>
          <p:cNvPr id="2531" name="Google Shape;2531;p75"/>
          <p:cNvGrpSpPr/>
          <p:nvPr/>
        </p:nvGrpSpPr>
        <p:grpSpPr>
          <a:xfrm>
            <a:off x="228600" y="3581400"/>
            <a:ext cx="3810000" cy="2162175"/>
            <a:chOff x="1201271" y="3657600"/>
            <a:chExt cx="3361765" cy="2161560"/>
          </a:xfrm>
        </p:grpSpPr>
        <p:sp>
          <p:nvSpPr>
            <p:cNvPr id="2532" name="Google Shape;2532;p75"/>
            <p:cNvSpPr/>
            <p:nvPr/>
          </p:nvSpPr>
          <p:spPr>
            <a:xfrm>
              <a:off x="2658036" y="3765084"/>
              <a:ext cx="19050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5    n=0</a:t>
              </a:r>
              <a:endParaRPr b="0" i="0" sz="2800" u="none" cap="none" strike="noStrike">
                <a:solidFill>
                  <a:schemeClr val="dk1"/>
                </a:solidFill>
                <a:latin typeface="Arial"/>
                <a:ea typeface="Arial"/>
                <a:cs typeface="Arial"/>
                <a:sym typeface="Arial"/>
              </a:endParaRPr>
            </a:p>
          </p:txBody>
        </p:sp>
        <p:grpSp>
          <p:nvGrpSpPr>
            <p:cNvPr id="2533" name="Google Shape;2533;p75"/>
            <p:cNvGrpSpPr/>
            <p:nvPr/>
          </p:nvGrpSpPr>
          <p:grpSpPr>
            <a:xfrm>
              <a:off x="1201271" y="3657600"/>
              <a:ext cx="3097305" cy="2161560"/>
              <a:chOff x="1201271" y="3629640"/>
              <a:chExt cx="3097305" cy="2161560"/>
            </a:xfrm>
          </p:grpSpPr>
          <p:sp>
            <p:nvSpPr>
              <p:cNvPr id="2534" name="Google Shape;2534;p75"/>
              <p:cNvSpPr/>
              <p:nvPr/>
            </p:nvSpPr>
            <p:spPr>
              <a:xfrm>
                <a:off x="2438121" y="4001009"/>
                <a:ext cx="152680" cy="1790191"/>
              </a:xfrm>
              <a:prstGeom prst="leftBracket">
                <a:avLst>
                  <a:gd fmla="val 8360"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535" name="Google Shape;2535;p75"/>
              <p:cNvSpPr/>
              <p:nvPr/>
            </p:nvSpPr>
            <p:spPr>
              <a:xfrm flipH="1">
                <a:off x="4025153" y="4001009"/>
                <a:ext cx="152681" cy="1752101"/>
              </a:xfrm>
              <a:prstGeom prst="leftBracket">
                <a:avLst>
                  <a:gd fmla="val 8341"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536" name="Google Shape;2536;p75"/>
              <p:cNvSpPr/>
              <p:nvPr/>
            </p:nvSpPr>
            <p:spPr>
              <a:xfrm>
                <a:off x="2438400" y="41740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16</a:t>
                </a:r>
                <a:endParaRPr b="0" i="0" sz="2800" u="none" cap="none" strike="noStrike">
                  <a:solidFill>
                    <a:schemeClr val="dk1"/>
                  </a:solidFill>
                  <a:latin typeface="Arial"/>
                  <a:ea typeface="Arial"/>
                  <a:cs typeface="Arial"/>
                  <a:sym typeface="Arial"/>
                </a:endParaRPr>
              </a:p>
            </p:txBody>
          </p:sp>
          <p:sp>
            <p:nvSpPr>
              <p:cNvPr id="2537" name="Google Shape;2537;p75"/>
              <p:cNvSpPr/>
              <p:nvPr/>
            </p:nvSpPr>
            <p:spPr>
              <a:xfrm>
                <a:off x="2438400" y="46312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27</a:t>
                </a:r>
                <a:endParaRPr b="0" i="0" sz="2800" u="none" cap="none" strike="noStrike">
                  <a:solidFill>
                    <a:schemeClr val="dk1"/>
                  </a:solidFill>
                  <a:latin typeface="Arial"/>
                  <a:ea typeface="Arial"/>
                  <a:cs typeface="Arial"/>
                  <a:sym typeface="Arial"/>
                </a:endParaRPr>
              </a:p>
            </p:txBody>
          </p:sp>
          <p:sp>
            <p:nvSpPr>
              <p:cNvPr id="2538" name="Google Shape;2538;p75"/>
              <p:cNvSpPr/>
              <p:nvPr/>
            </p:nvSpPr>
            <p:spPr>
              <a:xfrm>
                <a:off x="2545976" y="5050344"/>
                <a:ext cx="1752600" cy="702756"/>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18</a:t>
                </a:r>
                <a:endParaRPr b="0" i="0" sz="2800" u="none" cap="none" strike="noStrike">
                  <a:solidFill>
                    <a:schemeClr val="dk1"/>
                  </a:solidFill>
                  <a:latin typeface="Arial"/>
                  <a:ea typeface="Arial"/>
                  <a:cs typeface="Arial"/>
                  <a:sym typeface="Arial"/>
                </a:endParaRPr>
              </a:p>
            </p:txBody>
          </p:sp>
          <p:sp>
            <p:nvSpPr>
              <p:cNvPr id="2539" name="Google Shape;2539;p75"/>
              <p:cNvSpPr/>
              <p:nvPr/>
            </p:nvSpPr>
            <p:spPr>
              <a:xfrm>
                <a:off x="1201271" y="3629640"/>
                <a:ext cx="1237130" cy="789960"/>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y[n] =</a:t>
                </a:r>
                <a:endParaRPr b="0" i="0" sz="3600" u="none" cap="none" strike="noStrike">
                  <a:solidFill>
                    <a:schemeClr val="dk1"/>
                  </a:solidFill>
                  <a:latin typeface="Arial"/>
                  <a:ea typeface="Arial"/>
                  <a:cs typeface="Arial"/>
                  <a:sym typeface="Arial"/>
                </a:endParaRPr>
              </a:p>
            </p:txBody>
          </p:sp>
        </p:grpSp>
      </p:grpSp>
      <p:pic>
        <p:nvPicPr>
          <p:cNvPr id="2540" name="Google Shape;2540;p75"/>
          <p:cNvPicPr preferRelativeResize="0"/>
          <p:nvPr/>
        </p:nvPicPr>
        <p:blipFill rotWithShape="1">
          <a:blip r:embed="rId3">
            <a:alphaModFix/>
          </a:blip>
          <a:srcRect b="0" l="0" r="0" t="0"/>
          <a:stretch/>
        </p:blipFill>
        <p:spPr>
          <a:xfrm>
            <a:off x="2603500" y="508000"/>
            <a:ext cx="292100" cy="787400"/>
          </a:xfrm>
          <a:prstGeom prst="rect">
            <a:avLst/>
          </a:prstGeom>
          <a:noFill/>
          <a:ln>
            <a:noFill/>
          </a:ln>
        </p:spPr>
      </p:pic>
      <p:grpSp>
        <p:nvGrpSpPr>
          <p:cNvPr id="2541" name="Google Shape;2541;p75"/>
          <p:cNvGrpSpPr/>
          <p:nvPr/>
        </p:nvGrpSpPr>
        <p:grpSpPr>
          <a:xfrm>
            <a:off x="228600" y="1524000"/>
            <a:ext cx="4038600" cy="1998663"/>
            <a:chOff x="381000" y="1524000"/>
            <a:chExt cx="4038600" cy="1998663"/>
          </a:xfrm>
        </p:grpSpPr>
        <p:sp>
          <p:nvSpPr>
            <p:cNvPr id="2542" name="Google Shape;2542;p75"/>
            <p:cNvSpPr/>
            <p:nvPr/>
          </p:nvSpPr>
          <p:spPr>
            <a:xfrm>
              <a:off x="381000" y="1571625"/>
              <a:ext cx="2133600"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y[n] =</a:t>
              </a:r>
              <a:endParaRPr b="0" i="0" sz="3600" u="none" cap="none" strike="noStrike">
                <a:solidFill>
                  <a:schemeClr val="dk1"/>
                </a:solidFill>
                <a:latin typeface="Arial"/>
                <a:ea typeface="Arial"/>
                <a:cs typeface="Arial"/>
                <a:sym typeface="Arial"/>
              </a:endParaRPr>
            </a:p>
          </p:txBody>
        </p:sp>
        <p:sp>
          <p:nvSpPr>
            <p:cNvPr id="2543" name="Google Shape;2543;p75"/>
            <p:cNvSpPr/>
            <p:nvPr/>
          </p:nvSpPr>
          <p:spPr>
            <a:xfrm>
              <a:off x="2362200" y="1714500"/>
              <a:ext cx="152400" cy="1790700"/>
            </a:xfrm>
            <a:prstGeom prst="leftBracket">
              <a:avLst>
                <a:gd fmla="val 8323"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544" name="Google Shape;2544;p75"/>
            <p:cNvSpPr/>
            <p:nvPr/>
          </p:nvSpPr>
          <p:spPr>
            <a:xfrm flipH="1">
              <a:off x="4267200" y="1714500"/>
              <a:ext cx="152400" cy="1752600"/>
            </a:xfrm>
            <a:prstGeom prst="leftBracket">
              <a:avLst>
                <a:gd fmla="val 8359" name="adj"/>
              </a:avLst>
            </a:prstGeom>
            <a:noFill/>
            <a:ln cap="flat" cmpd="sng" w="38100">
              <a:solidFill>
                <a:srgbClr val="800000"/>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545" name="Google Shape;2545;p75"/>
            <p:cNvSpPr/>
            <p:nvPr/>
          </p:nvSpPr>
          <p:spPr>
            <a:xfrm>
              <a:off x="2438400" y="1963738"/>
              <a:ext cx="1752600" cy="703262"/>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64</a:t>
              </a:r>
              <a:endParaRPr b="0" i="0" sz="2800" u="none" cap="none" strike="noStrike">
                <a:solidFill>
                  <a:schemeClr val="dk1"/>
                </a:solidFill>
                <a:latin typeface="Arial"/>
                <a:ea typeface="Arial"/>
                <a:cs typeface="Arial"/>
                <a:sym typeface="Arial"/>
              </a:endParaRPr>
            </a:p>
          </p:txBody>
        </p:sp>
        <p:sp>
          <p:nvSpPr>
            <p:cNvPr id="2546" name="Google Shape;2546;p75"/>
            <p:cNvSpPr/>
            <p:nvPr/>
          </p:nvSpPr>
          <p:spPr>
            <a:xfrm>
              <a:off x="2514600" y="2819400"/>
              <a:ext cx="17526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72</a:t>
              </a:r>
              <a:endParaRPr b="0" i="0" sz="2800" u="none" cap="none" strike="noStrike">
                <a:solidFill>
                  <a:schemeClr val="dk1"/>
                </a:solidFill>
                <a:latin typeface="Arial"/>
                <a:ea typeface="Arial"/>
                <a:cs typeface="Arial"/>
                <a:sym typeface="Arial"/>
              </a:endParaRPr>
            </a:p>
          </p:txBody>
        </p:sp>
        <p:sp>
          <p:nvSpPr>
            <p:cNvPr id="2547" name="Google Shape;2547;p75"/>
            <p:cNvSpPr/>
            <p:nvPr/>
          </p:nvSpPr>
          <p:spPr>
            <a:xfrm>
              <a:off x="2514600" y="1524000"/>
              <a:ext cx="18288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20    n=0</a:t>
              </a:r>
              <a:endParaRPr b="0" i="0" sz="2800" u="none" cap="none" strike="noStrike">
                <a:solidFill>
                  <a:schemeClr val="dk1"/>
                </a:solidFill>
                <a:latin typeface="Arial"/>
                <a:ea typeface="Arial"/>
                <a:cs typeface="Arial"/>
                <a:sym typeface="Arial"/>
              </a:endParaRPr>
            </a:p>
          </p:txBody>
        </p:sp>
        <p:sp>
          <p:nvSpPr>
            <p:cNvPr id="2548" name="Google Shape;2548;p75"/>
            <p:cNvSpPr/>
            <p:nvPr/>
          </p:nvSpPr>
          <p:spPr>
            <a:xfrm>
              <a:off x="2438400" y="2362200"/>
              <a:ext cx="1752600" cy="703263"/>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108</a:t>
              </a:r>
              <a:endParaRPr b="0" i="0" sz="2800" u="none" cap="none" strike="noStrike">
                <a:solidFill>
                  <a:schemeClr val="dk1"/>
                </a:solidFill>
                <a:latin typeface="Arial"/>
                <a:ea typeface="Arial"/>
                <a:cs typeface="Arial"/>
                <a:sym typeface="Arial"/>
              </a:endParaRPr>
            </a:p>
          </p:txBody>
        </p:sp>
        <p:pic>
          <p:nvPicPr>
            <p:cNvPr id="2549" name="Google Shape;2549;p75"/>
            <p:cNvPicPr preferRelativeResize="0"/>
            <p:nvPr/>
          </p:nvPicPr>
          <p:blipFill rotWithShape="1">
            <a:blip r:embed="rId4">
              <a:alphaModFix/>
            </a:blip>
            <a:srcRect b="0" l="0" r="0" t="0"/>
            <a:stretch/>
          </p:blipFill>
          <p:spPr>
            <a:xfrm>
              <a:off x="1752600" y="1676400"/>
              <a:ext cx="457200" cy="762000"/>
            </a:xfrm>
            <a:prstGeom prst="rect">
              <a:avLst/>
            </a:prstGeom>
            <a:noFill/>
            <a:ln>
              <a:noFill/>
            </a:ln>
          </p:spPr>
        </p:pic>
      </p:grpSp>
      <p:graphicFrame>
        <p:nvGraphicFramePr>
          <p:cNvPr id="2550" name="Google Shape;2550;p75"/>
          <p:cNvGraphicFramePr/>
          <p:nvPr/>
        </p:nvGraphicFramePr>
        <p:xfrm>
          <a:off x="5930900" y="1711325"/>
          <a:ext cx="3000000" cy="3000000"/>
        </p:xfrm>
        <a:graphic>
          <a:graphicData uri="http://schemas.openxmlformats.org/drawingml/2006/table">
            <a:tbl>
              <a:tblPr>
                <a:noFill/>
                <a:tableStyleId>{89ACBB5A-1213-4223-AEE3-0A4C0AE90EA5}</a:tableStyleId>
              </a:tblPr>
              <a:tblGrid>
                <a:gridCol w="682625"/>
                <a:gridCol w="387350"/>
                <a:gridCol w="401650"/>
                <a:gridCol w="495300"/>
                <a:gridCol w="374650"/>
                <a:gridCol w="642925"/>
              </a:tblGrid>
              <a:tr h="355600">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x[n]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y[n]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5600">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h[-n]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FF"/>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r h="355600">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FF"/>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r h="355600">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00"/>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00"/>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FF"/>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r h="355600">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00"/>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FF"/>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bl>
          </a:graphicData>
        </a:graphic>
      </p:graphicFrame>
      <p:cxnSp>
        <p:nvCxnSpPr>
          <p:cNvPr id="2551" name="Google Shape;2551;p75"/>
          <p:cNvCxnSpPr/>
          <p:nvPr/>
        </p:nvCxnSpPr>
        <p:spPr>
          <a:xfrm>
            <a:off x="7162800" y="1355725"/>
            <a:ext cx="0" cy="381000"/>
          </a:xfrm>
          <a:prstGeom prst="straightConnector1">
            <a:avLst/>
          </a:prstGeom>
          <a:noFill/>
          <a:ln cap="flat" cmpd="sng" w="57150">
            <a:solidFill>
              <a:srgbClr val="EB2AFF"/>
            </a:solidFill>
            <a:prstDash val="solid"/>
            <a:round/>
            <a:headEnd len="med" w="med" type="none"/>
            <a:tailEnd len="med" w="med" type="triangle"/>
          </a:ln>
        </p:spPr>
      </p:cxnSp>
      <p:graphicFrame>
        <p:nvGraphicFramePr>
          <p:cNvPr id="2552" name="Google Shape;2552;p75"/>
          <p:cNvGraphicFramePr/>
          <p:nvPr/>
        </p:nvGraphicFramePr>
        <p:xfrm>
          <a:off x="5943600" y="1711325"/>
          <a:ext cx="3000000" cy="3000000"/>
        </p:xfrm>
        <a:graphic>
          <a:graphicData uri="http://schemas.openxmlformats.org/drawingml/2006/table">
            <a:tbl>
              <a:tblPr>
                <a:noFill/>
                <a:tableStyleId>{89ACBB5A-1213-4223-AEE3-0A4C0AE90EA5}</a:tableStyleId>
              </a:tblPr>
              <a:tblGrid>
                <a:gridCol w="682625"/>
                <a:gridCol w="387350"/>
                <a:gridCol w="401650"/>
                <a:gridCol w="495300"/>
                <a:gridCol w="374650"/>
                <a:gridCol w="642925"/>
              </a:tblGrid>
              <a:tr h="355600">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x[n]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y[n]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5600">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h[-n]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FF"/>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r h="355600">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FF"/>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r h="355600">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FF"/>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r h="355600">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FF"/>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bl>
          </a:graphicData>
        </a:graphic>
      </p:graphicFrame>
      <p:graphicFrame>
        <p:nvGraphicFramePr>
          <p:cNvPr id="2553" name="Google Shape;2553;p75"/>
          <p:cNvGraphicFramePr/>
          <p:nvPr/>
        </p:nvGraphicFramePr>
        <p:xfrm>
          <a:off x="5943600" y="1720850"/>
          <a:ext cx="3000000" cy="3000000"/>
        </p:xfrm>
        <a:graphic>
          <a:graphicData uri="http://schemas.openxmlformats.org/drawingml/2006/table">
            <a:tbl>
              <a:tblPr>
                <a:noFill/>
                <a:tableStyleId>{89ACBB5A-1213-4223-AEE3-0A4C0AE90EA5}</a:tableStyleId>
              </a:tblPr>
              <a:tblGrid>
                <a:gridCol w="682625"/>
                <a:gridCol w="387350"/>
                <a:gridCol w="401650"/>
                <a:gridCol w="495300"/>
                <a:gridCol w="374650"/>
                <a:gridCol w="642925"/>
              </a:tblGrid>
              <a:tr h="355600">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x[n]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1"/>
                        </a:buClr>
                        <a:buSzPts val="2200"/>
                        <a:buFont typeface="Arial"/>
                        <a:buNone/>
                      </a:pPr>
                      <a:r>
                        <a:t/>
                      </a:r>
                      <a:endParaRPr b="1" i="0" sz="2200" u="none" cap="none" strike="noStrike">
                        <a:solidFill>
                          <a:srgbClr val="0000FF"/>
                        </a:solidFill>
                        <a:latin typeface="Calibri"/>
                        <a:ea typeface="Calibri"/>
                        <a:cs typeface="Calibri"/>
                        <a:sym typeface="Calibri"/>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5600">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h[-n]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r h="355600">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r h="355600">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27</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r h="355600">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AE7FB"/>
                    </a:solidFill>
                  </a:tcPr>
                </a:tc>
                <a:tc>
                  <a:txBody>
                    <a:bodyPr/>
                    <a:lstStyle/>
                    <a:p>
                      <a:pPr indent="0" lvl="0" marL="0" marR="0" rtl="0" algn="ctr">
                        <a:lnSpc>
                          <a:spcPct val="100000"/>
                        </a:lnSpc>
                        <a:spcBef>
                          <a:spcPts val="0"/>
                        </a:spcBef>
                        <a:spcAft>
                          <a:spcPts val="0"/>
                        </a:spcAft>
                        <a:buClr>
                          <a:srgbClr val="0000FF"/>
                        </a:buClr>
                        <a:buSzPts val="2200"/>
                        <a:buFont typeface="Calibri"/>
                        <a:buNone/>
                      </a:pPr>
                      <a:r>
                        <a:rPr b="1" i="0" lang="en-US" sz="2200" u="none" cap="none" strike="noStrike">
                          <a:solidFill>
                            <a:srgbClr val="0000FF"/>
                          </a:solidFill>
                          <a:latin typeface="Calibri"/>
                          <a:ea typeface="Calibri"/>
                          <a:cs typeface="Calibri"/>
                          <a:sym typeface="Calibri"/>
                        </a:rPr>
                        <a:t>18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E9D9"/>
                    </a:solidFill>
                  </a:tcPr>
                </a:tc>
              </a:tr>
            </a:tbl>
          </a:graphicData>
        </a:graphic>
      </p:graphicFrame>
      <p:sp>
        <p:nvSpPr>
          <p:cNvPr id="2554" name="Google Shape;2554;p75"/>
          <p:cNvSpPr/>
          <p:nvPr/>
        </p:nvSpPr>
        <p:spPr>
          <a:xfrm flipH="1" rot="10800000">
            <a:off x="4876800" y="76200"/>
            <a:ext cx="838200" cy="4419600"/>
          </a:xfrm>
          <a:prstGeom prst="curvedRightArrow">
            <a:avLst>
              <a:gd fmla="val 24997" name="adj1"/>
              <a:gd fmla="val 49993" name="adj2"/>
              <a:gd fmla="val 0" name="adj3"/>
            </a:avLst>
          </a:prstGeom>
          <a:solidFill>
            <a:srgbClr val="FF6600"/>
          </a:solidFill>
          <a:ln cap="flat" cmpd="sng" w="9525">
            <a:solidFill>
              <a:srgbClr val="B6DCD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555" name="Google Shape;2555;p75"/>
          <p:cNvSpPr/>
          <p:nvPr/>
        </p:nvSpPr>
        <p:spPr>
          <a:xfrm flipH="1" rot="4337887">
            <a:off x="5245100" y="1966913"/>
            <a:ext cx="1443037" cy="6465888"/>
          </a:xfrm>
          <a:prstGeom prst="curvedRightArrow">
            <a:avLst>
              <a:gd fmla="val 25018" name="adj1"/>
              <a:gd fmla="val 49994" name="adj2"/>
              <a:gd fmla="val 57222" name="adj3"/>
            </a:avLst>
          </a:prstGeom>
          <a:solidFill>
            <a:srgbClr val="FF6600"/>
          </a:solidFill>
          <a:ln cap="flat" cmpd="sng" w="9525">
            <a:solidFill>
              <a:srgbClr val="B6DCD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556" name="Google Shape;2556;p75"/>
          <p:cNvSpPr/>
          <p:nvPr/>
        </p:nvSpPr>
        <p:spPr>
          <a:xfrm>
            <a:off x="5943600" y="457200"/>
            <a:ext cx="22860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8000"/>
              </a:buClr>
              <a:buSzPts val="3200"/>
              <a:buFont typeface="Arial"/>
              <a:buNone/>
            </a:pPr>
            <a:r>
              <a:rPr b="1" i="0" lang="en-US" sz="3200" u="none" cap="none" strike="noStrike">
                <a:solidFill>
                  <a:srgbClr val="008000"/>
                </a:solidFill>
                <a:latin typeface="Arial"/>
                <a:ea typeface="Arial"/>
                <a:cs typeface="Arial"/>
                <a:sym typeface="Arial"/>
              </a:rPr>
              <a:t>To verify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4"/>
                                        </p:tgtEl>
                                        <p:attrNameLst>
                                          <p:attrName>style.visibility</p:attrName>
                                        </p:attrNameLst>
                                      </p:cBhvr>
                                      <p:to>
                                        <p:strVal val="visible"/>
                                      </p:to>
                                    </p:set>
                                    <p:animEffect filter="fade" transition="in">
                                      <p:cBhvr>
                                        <p:cTn dur="500"/>
                                        <p:tgtEl>
                                          <p:spTgt spid="2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6"/>
                                        </p:tgtEl>
                                        <p:attrNameLst>
                                          <p:attrName>style.visibility</p:attrName>
                                        </p:attrNameLst>
                                      </p:cBhvr>
                                      <p:to>
                                        <p:strVal val="visible"/>
                                      </p:to>
                                    </p:set>
                                    <p:animEffect filter="fade" transition="in">
                                      <p:cBhvr>
                                        <p:cTn dur="500"/>
                                        <p:tgtEl>
                                          <p:spTgt spid="2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0"/>
                                        </p:tgtEl>
                                        <p:attrNameLst>
                                          <p:attrName>style.visibility</p:attrName>
                                        </p:attrNameLst>
                                      </p:cBhvr>
                                      <p:to>
                                        <p:strVal val="visible"/>
                                      </p:to>
                                    </p:set>
                                    <p:animEffect filter="fade" transition="in">
                                      <p:cBhvr>
                                        <p:cTn dur="500"/>
                                        <p:tgtEl>
                                          <p:spTgt spid="2550"/>
                                        </p:tgtEl>
                                      </p:cBhvr>
                                    </p:animEffect>
                                  </p:childTnLst>
                                </p:cTn>
                              </p:par>
                              <p:par>
                                <p:cTn fill="hold" nodeType="withEffect" presetClass="entr" presetID="10" presetSubtype="0">
                                  <p:stCondLst>
                                    <p:cond delay="0"/>
                                  </p:stCondLst>
                                  <p:childTnLst>
                                    <p:set>
                                      <p:cBhvr>
                                        <p:cTn dur="1" fill="hold">
                                          <p:stCondLst>
                                            <p:cond delay="0"/>
                                          </p:stCondLst>
                                        </p:cTn>
                                        <p:tgtEl>
                                          <p:spTgt spid="2551"/>
                                        </p:tgtEl>
                                        <p:attrNameLst>
                                          <p:attrName>style.visibility</p:attrName>
                                        </p:attrNameLst>
                                      </p:cBhvr>
                                      <p:to>
                                        <p:strVal val="visible"/>
                                      </p:to>
                                    </p:set>
                                    <p:animEffect filter="fade" transition="in">
                                      <p:cBhvr>
                                        <p:cTn dur="500"/>
                                        <p:tgtEl>
                                          <p:spTgt spid="2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2"/>
                                        </p:tgtEl>
                                        <p:attrNameLst>
                                          <p:attrName>style.visibility</p:attrName>
                                        </p:attrNameLst>
                                      </p:cBhvr>
                                      <p:to>
                                        <p:strVal val="visible"/>
                                      </p:to>
                                    </p:set>
                                    <p:animEffect filter="fade" transition="in">
                                      <p:cBhvr>
                                        <p:cTn dur="500"/>
                                        <p:tgtEl>
                                          <p:spTgt spid="2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gtEl>
                                        <p:attrNameLst>
                                          <p:attrName>style.visibility</p:attrName>
                                        </p:attrNameLst>
                                      </p:cBhvr>
                                      <p:to>
                                        <p:strVal val="visible"/>
                                      </p:to>
                                    </p:set>
                                    <p:animEffect filter="fade" transition="in">
                                      <p:cBhvr>
                                        <p:cTn dur="500"/>
                                        <p:tgtEl>
                                          <p:spTgt spid="2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5"/>
                                        </p:tgtEl>
                                        <p:attrNameLst>
                                          <p:attrName>style.visibility</p:attrName>
                                        </p:attrNameLst>
                                      </p:cBhvr>
                                      <p:to>
                                        <p:strVal val="visible"/>
                                      </p:to>
                                    </p:set>
                                    <p:animEffect filter="fade" transition="in">
                                      <p:cBhvr>
                                        <p:cTn dur="500"/>
                                        <p:tgtEl>
                                          <p:spTgt spid="2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5"/>
                                        </p:tgtEl>
                                        <p:attrNameLst>
                                          <p:attrName>style.visibility</p:attrName>
                                        </p:attrNameLst>
                                      </p:cBhvr>
                                      <p:to>
                                        <p:strVal val="visible"/>
                                      </p:to>
                                    </p:set>
                                    <p:animEffect filter="fade" transition="in">
                                      <p:cBhvr>
                                        <p:cTn dur="500"/>
                                        <p:tgtEl>
                                          <p:spTgt spid="2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6"/>
                                        </p:tgtEl>
                                        <p:attrNameLst>
                                          <p:attrName>style.visibility</p:attrName>
                                        </p:attrNameLst>
                                      </p:cBhvr>
                                      <p:to>
                                        <p:strVal val="visible"/>
                                      </p:to>
                                    </p:set>
                                    <p:animEffect filter="fade" transition="in">
                                      <p:cBhvr>
                                        <p:cTn dur="500"/>
                                        <p:tgtEl>
                                          <p:spTgt spid="2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pic>
        <p:nvPicPr>
          <p:cNvPr id="2561" name="Google Shape;2561;p76"/>
          <p:cNvPicPr preferRelativeResize="0"/>
          <p:nvPr/>
        </p:nvPicPr>
        <p:blipFill rotWithShape="1">
          <a:blip r:embed="rId3">
            <a:alphaModFix/>
          </a:blip>
          <a:srcRect b="0" l="0" r="0" t="0"/>
          <a:stretch/>
        </p:blipFill>
        <p:spPr>
          <a:xfrm>
            <a:off x="0" y="-76200"/>
            <a:ext cx="9144000" cy="6934200"/>
          </a:xfrm>
          <a:prstGeom prst="rect">
            <a:avLst/>
          </a:prstGeom>
          <a:noFill/>
          <a:ln>
            <a:noFill/>
          </a:ln>
        </p:spPr>
      </p:pic>
      <p:sp>
        <p:nvSpPr>
          <p:cNvPr id="2562" name="Google Shape;2562;p76"/>
          <p:cNvSpPr/>
          <p:nvPr/>
        </p:nvSpPr>
        <p:spPr>
          <a:xfrm>
            <a:off x="2362200" y="1371600"/>
            <a:ext cx="6477000" cy="4876800"/>
          </a:xfrm>
          <a:prstGeom prst="roundRect">
            <a:avLst>
              <a:gd fmla="val 16667" name="adj"/>
            </a:avLst>
          </a:prstGeom>
          <a:solidFill>
            <a:schemeClr val="l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Arial"/>
              <a:ea typeface="Arial"/>
              <a:cs typeface="Arial"/>
              <a:sym typeface="Arial"/>
            </a:endParaRPr>
          </a:p>
        </p:txBody>
      </p:sp>
      <p:sp>
        <p:nvSpPr>
          <p:cNvPr id="2563" name="Google Shape;2563;p76"/>
          <p:cNvSpPr txBox="1"/>
          <p:nvPr/>
        </p:nvSpPr>
        <p:spPr>
          <a:xfrm>
            <a:off x="2895600" y="228600"/>
            <a:ext cx="5029200" cy="1143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4400" u="none" cap="none" strike="noStrike">
              <a:solidFill>
                <a:srgbClr val="C00000"/>
              </a:solidFill>
              <a:latin typeface="Arial"/>
              <a:ea typeface="Arial"/>
              <a:cs typeface="Arial"/>
              <a:sym typeface="Arial"/>
            </a:endParaRPr>
          </a:p>
        </p:txBody>
      </p:sp>
      <p:sp>
        <p:nvSpPr>
          <p:cNvPr id="2564" name="Google Shape;2564;p76"/>
          <p:cNvSpPr txBox="1"/>
          <p:nvPr>
            <p:ph type="title"/>
          </p:nvPr>
        </p:nvSpPr>
        <p:spPr>
          <a:xfrm>
            <a:off x="2743200" y="1905000"/>
            <a:ext cx="4495800" cy="213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t>   APPLICATIONS FFT</a:t>
            </a:r>
            <a:br>
              <a:rPr b="1" lang="en-US" sz="2800"/>
            </a:br>
            <a:br>
              <a:rPr b="1" lang="en-US" sz="2800"/>
            </a:br>
            <a:r>
              <a:rPr b="1" lang="en-US" sz="2800"/>
              <a:t>(i)  </a:t>
            </a:r>
            <a:r>
              <a:rPr b="1" lang="en-US" sz="3200"/>
              <a:t>Linear Filtering </a:t>
            </a:r>
            <a:br>
              <a:rPr b="1" lang="en-US" sz="2800"/>
            </a:br>
            <a:r>
              <a:rPr b="1" lang="en-US" sz="2800"/>
              <a:t>(ii) </a:t>
            </a:r>
            <a:r>
              <a:rPr b="1" lang="en-US" sz="3200"/>
              <a:t>Spectral Analysis </a:t>
            </a:r>
            <a:endParaRPr b="1" sz="2800"/>
          </a:p>
        </p:txBody>
      </p:sp>
    </p:spTree>
  </p:cSld>
  <p:clrMapOvr>
    <a:masterClrMapping/>
  </p:clrMapOvr>
  <p:transition spd="slow">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570" name="Google Shape;2570;p77"/>
          <p:cNvSpPr/>
          <p:nvPr/>
        </p:nvSpPr>
        <p:spPr>
          <a:xfrm>
            <a:off x="457200" y="457200"/>
            <a:ext cx="8534400" cy="3908425"/>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APLICATIONS OF  D F T /  F F T </a:t>
            </a:r>
            <a:endParaRPr b="0" i="0" sz="3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 </a:t>
            </a:r>
            <a:endParaRPr b="0" i="0" sz="54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 </a:t>
            </a:r>
            <a:endParaRPr b="0" i="0" sz="54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(i) Linear Filtering </a:t>
            </a:r>
            <a:r>
              <a:rPr b="1" i="0" lang="en-US" sz="3200" u="none" cap="none" strike="noStrike">
                <a:solidFill>
                  <a:schemeClr val="dk1"/>
                </a:solidFill>
                <a:latin typeface="Arial"/>
                <a:ea typeface="Arial"/>
                <a:cs typeface="Arial"/>
                <a:sym typeface="Arial"/>
              </a:rPr>
              <a:t>: </a:t>
            </a:r>
            <a:r>
              <a:rPr b="0" i="0" lang="en-US" sz="3200" u="none" cap="none" strike="noStrike">
                <a:solidFill>
                  <a:schemeClr val="dk1"/>
                </a:solidFill>
                <a:latin typeface="Arial"/>
                <a:ea typeface="Arial"/>
                <a:cs typeface="Arial"/>
                <a:sym typeface="Arial"/>
              </a:rPr>
              <a:t>To find output of a </a:t>
            </a:r>
            <a:endParaRPr/>
          </a:p>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digital FIR filter for any given input say x[n].</a:t>
            </a:r>
            <a:endParaRPr/>
          </a:p>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b="0" i="0" sz="24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(ii) </a:t>
            </a:r>
            <a:r>
              <a:rPr b="1" i="0" lang="en-US" sz="3600" u="none" cap="none" strike="noStrike">
                <a:solidFill>
                  <a:schemeClr val="dk1"/>
                </a:solidFill>
                <a:latin typeface="Arial"/>
                <a:ea typeface="Arial"/>
                <a:cs typeface="Arial"/>
                <a:sym typeface="Arial"/>
              </a:rPr>
              <a:t>Spectral Analysis </a:t>
            </a:r>
            <a:r>
              <a:rPr b="0" i="0" lang="en-US" sz="3600" u="none" cap="none" strike="noStrike">
                <a:solidFill>
                  <a:schemeClr val="dk1"/>
                </a:solidFill>
                <a:latin typeface="Arial"/>
                <a:ea typeface="Arial"/>
                <a:cs typeface="Arial"/>
                <a:sym typeface="Arial"/>
              </a:rPr>
              <a:t>:</a:t>
            </a:r>
            <a:r>
              <a:rPr b="0" i="0" lang="en-US" sz="3200" u="none" cap="none" strike="noStrike">
                <a:solidFill>
                  <a:schemeClr val="dk1"/>
                </a:solidFill>
                <a:latin typeface="Arial"/>
                <a:ea typeface="Arial"/>
                <a:cs typeface="Arial"/>
                <a:sym typeface="Arial"/>
              </a:rPr>
              <a:t>  To find magnitude </a:t>
            </a:r>
            <a:endParaRPr/>
          </a:p>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spectrum and phase spectrum  of signal.</a:t>
            </a:r>
            <a:endParaRPr/>
          </a:p>
        </p:txBody>
      </p:sp>
      <p:grpSp>
        <p:nvGrpSpPr>
          <p:cNvPr id="2571" name="Google Shape;2571;p77"/>
          <p:cNvGrpSpPr/>
          <p:nvPr/>
        </p:nvGrpSpPr>
        <p:grpSpPr>
          <a:xfrm>
            <a:off x="0" y="6324600"/>
            <a:ext cx="9144000" cy="568325"/>
            <a:chOff x="0" y="6324600"/>
            <a:chExt cx="9144000" cy="568325"/>
          </a:xfrm>
        </p:grpSpPr>
        <p:sp>
          <p:nvSpPr>
            <p:cNvPr id="2572" name="Google Shape;2572;p77"/>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573" name="Google Shape;2573;p77"/>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sp>
        <p:nvSpPr>
          <p:cNvPr id="2578" name="Google Shape;2578;p78"/>
          <p:cNvSpPr/>
          <p:nvPr/>
        </p:nvSpPr>
        <p:spPr>
          <a:xfrm>
            <a:off x="457200" y="228600"/>
            <a:ext cx="8458200" cy="16319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Linear Filtering </a:t>
            </a:r>
            <a:r>
              <a:rPr b="1" i="0" lang="en-US" sz="3200" u="none" cap="none" strike="noStrike">
                <a:solidFill>
                  <a:schemeClr val="dk1"/>
                </a:solidFill>
                <a:latin typeface="Arial"/>
                <a:ea typeface="Arial"/>
                <a:cs typeface="Arial"/>
                <a:sym typeface="Arial"/>
              </a:rPr>
              <a:t>: </a:t>
            </a:r>
            <a:r>
              <a:rPr b="0" i="0" lang="en-US" sz="3200" u="none" cap="none" strike="noStrike">
                <a:solidFill>
                  <a:schemeClr val="dk1"/>
                </a:solidFill>
                <a:latin typeface="Arial"/>
                <a:ea typeface="Arial"/>
                <a:cs typeface="Arial"/>
                <a:sym typeface="Arial"/>
              </a:rPr>
              <a:t>To find output of a </a:t>
            </a:r>
            <a:endParaRPr/>
          </a:p>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digital FIR filter for any given input say x[n]</a:t>
            </a:r>
            <a:endParaRPr/>
          </a:p>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b="0" i="0" sz="2400" u="none" cap="none" strike="noStrike">
              <a:solidFill>
                <a:schemeClr val="dk1"/>
              </a:solidFill>
              <a:latin typeface="Arial"/>
              <a:ea typeface="Arial"/>
              <a:cs typeface="Arial"/>
              <a:sym typeface="Arial"/>
            </a:endParaRPr>
          </a:p>
        </p:txBody>
      </p:sp>
      <p:grpSp>
        <p:nvGrpSpPr>
          <p:cNvPr id="2579" name="Google Shape;2579;p78"/>
          <p:cNvGrpSpPr/>
          <p:nvPr/>
        </p:nvGrpSpPr>
        <p:grpSpPr>
          <a:xfrm>
            <a:off x="228600" y="1989138"/>
            <a:ext cx="8839200" cy="830262"/>
            <a:chOff x="1008" y="1445"/>
            <a:chExt cx="5023" cy="523"/>
          </a:xfrm>
        </p:grpSpPr>
        <p:grpSp>
          <p:nvGrpSpPr>
            <p:cNvPr id="2580" name="Google Shape;2580;p78"/>
            <p:cNvGrpSpPr/>
            <p:nvPr/>
          </p:nvGrpSpPr>
          <p:grpSpPr>
            <a:xfrm>
              <a:off x="1728" y="1445"/>
              <a:ext cx="2132" cy="523"/>
              <a:chOff x="1728" y="1541"/>
              <a:chExt cx="2132" cy="523"/>
            </a:xfrm>
          </p:grpSpPr>
          <p:sp>
            <p:nvSpPr>
              <p:cNvPr id="2581" name="Google Shape;2581;p78"/>
              <p:cNvSpPr txBox="1"/>
              <p:nvPr/>
            </p:nvSpPr>
            <p:spPr>
              <a:xfrm>
                <a:off x="2221" y="1541"/>
                <a:ext cx="1212" cy="523"/>
              </a:xfrm>
              <a:prstGeom prst="rect">
                <a:avLst/>
              </a:prstGeom>
              <a:noFill/>
              <a:ln cap="flat" cmpd="sng" w="5715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00FF"/>
                  </a:buClr>
                  <a:buSzPts val="2400"/>
                  <a:buFont typeface="Verdana"/>
                  <a:buNone/>
                </a:pPr>
                <a:r>
                  <a:rPr b="1" i="0" lang="en-US" sz="2400" u="none" cap="none" strike="noStrike">
                    <a:solidFill>
                      <a:srgbClr val="0000FF"/>
                    </a:solidFill>
                    <a:latin typeface="Verdana"/>
                    <a:ea typeface="Verdana"/>
                    <a:cs typeface="Verdana"/>
                    <a:sym typeface="Verdana"/>
                  </a:rPr>
                  <a:t>Digital FIR Filter  </a:t>
                </a:r>
                <a:r>
                  <a:rPr b="1" i="0" lang="en-US" sz="2400" u="none" cap="none" strike="noStrike">
                    <a:solidFill>
                      <a:srgbClr val="660066"/>
                    </a:solidFill>
                    <a:latin typeface="Verdana"/>
                    <a:ea typeface="Verdana"/>
                    <a:cs typeface="Verdana"/>
                    <a:sym typeface="Verdana"/>
                  </a:rPr>
                  <a:t>h[n]</a:t>
                </a:r>
                <a:endParaRPr/>
              </a:p>
            </p:txBody>
          </p:sp>
          <p:cxnSp>
            <p:nvCxnSpPr>
              <p:cNvPr id="2582" name="Google Shape;2582;p78"/>
              <p:cNvCxnSpPr/>
              <p:nvPr/>
            </p:nvCxnSpPr>
            <p:spPr>
              <a:xfrm>
                <a:off x="1728" y="1824"/>
                <a:ext cx="432" cy="0"/>
              </a:xfrm>
              <a:prstGeom prst="straightConnector1">
                <a:avLst/>
              </a:prstGeom>
              <a:noFill/>
              <a:ln cap="flat" cmpd="sng" w="28575">
                <a:solidFill>
                  <a:srgbClr val="FF00FF"/>
                </a:solidFill>
                <a:prstDash val="solid"/>
                <a:round/>
                <a:headEnd len="med" w="med" type="none"/>
                <a:tailEnd len="med" w="med" type="none"/>
              </a:ln>
            </p:spPr>
          </p:cxnSp>
          <p:cxnSp>
            <p:nvCxnSpPr>
              <p:cNvPr id="2583" name="Google Shape;2583;p78"/>
              <p:cNvCxnSpPr/>
              <p:nvPr/>
            </p:nvCxnSpPr>
            <p:spPr>
              <a:xfrm>
                <a:off x="3476" y="1824"/>
                <a:ext cx="384" cy="0"/>
              </a:xfrm>
              <a:prstGeom prst="straightConnector1">
                <a:avLst/>
              </a:prstGeom>
              <a:noFill/>
              <a:ln cap="flat" cmpd="sng" w="38100">
                <a:solidFill>
                  <a:srgbClr val="FF00FF"/>
                </a:solidFill>
                <a:prstDash val="solid"/>
                <a:round/>
                <a:headEnd len="med" w="med" type="none"/>
                <a:tailEnd len="med" w="med" type="none"/>
              </a:ln>
            </p:spPr>
          </p:cxnSp>
        </p:grpSp>
        <p:sp>
          <p:nvSpPr>
            <p:cNvPr id="2584" name="Google Shape;2584;p78"/>
            <p:cNvSpPr txBox="1"/>
            <p:nvPr/>
          </p:nvSpPr>
          <p:spPr>
            <a:xfrm>
              <a:off x="1008" y="1488"/>
              <a:ext cx="624"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Verdana"/>
                <a:buNone/>
              </a:pPr>
              <a:r>
                <a:rPr b="1" i="0" lang="en-US" sz="2800" u="none" cap="none" strike="noStrike">
                  <a:solidFill>
                    <a:schemeClr val="dk1"/>
                  </a:solidFill>
                  <a:latin typeface="Verdana"/>
                  <a:ea typeface="Verdana"/>
                  <a:cs typeface="Verdana"/>
                  <a:sym typeface="Verdana"/>
                </a:rPr>
                <a:t>x[n]</a:t>
              </a:r>
              <a:endParaRPr/>
            </a:p>
          </p:txBody>
        </p:sp>
        <p:sp>
          <p:nvSpPr>
            <p:cNvPr id="2585" name="Google Shape;2585;p78"/>
            <p:cNvSpPr txBox="1"/>
            <p:nvPr/>
          </p:nvSpPr>
          <p:spPr>
            <a:xfrm>
              <a:off x="3823" y="1488"/>
              <a:ext cx="2208" cy="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Verdana"/>
                <a:buNone/>
              </a:pPr>
              <a:r>
                <a:rPr b="1" i="0" lang="en-US" sz="2800" u="none" cap="none" strike="noStrike">
                  <a:solidFill>
                    <a:schemeClr val="dk1"/>
                  </a:solidFill>
                  <a:latin typeface="Verdana"/>
                  <a:ea typeface="Verdana"/>
                  <a:cs typeface="Verdana"/>
                  <a:sym typeface="Verdana"/>
                </a:rPr>
                <a:t>y[n]=x[n]* h[n] </a:t>
              </a:r>
              <a:endParaRPr/>
            </a:p>
          </p:txBody>
        </p:sp>
      </p:grpSp>
      <p:sp>
        <p:nvSpPr>
          <p:cNvPr id="2586" name="Google Shape;2586;p78"/>
          <p:cNvSpPr/>
          <p:nvPr/>
        </p:nvSpPr>
        <p:spPr>
          <a:xfrm flipH="1" rot="3129955">
            <a:off x="6550026" y="2624137"/>
            <a:ext cx="1581150" cy="3152775"/>
          </a:xfrm>
          <a:prstGeom prst="curvedRightArrow">
            <a:avLst>
              <a:gd fmla="val 24999" name="adj1"/>
              <a:gd fmla="val 49997" name="adj2"/>
              <a:gd fmla="val 57222" name="adj3"/>
            </a:avLst>
          </a:prstGeom>
          <a:solidFill>
            <a:srgbClr val="FF6600"/>
          </a:solidFill>
          <a:ln cap="flat" cmpd="sng" w="9525">
            <a:solidFill>
              <a:srgbClr val="B6DCD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Arial"/>
              <a:ea typeface="Arial"/>
              <a:cs typeface="Arial"/>
              <a:sym typeface="Arial"/>
            </a:endParaRPr>
          </a:p>
        </p:txBody>
      </p:sp>
      <p:sp>
        <p:nvSpPr>
          <p:cNvPr id="2587" name="Google Shape;2587;p78"/>
          <p:cNvSpPr txBox="1"/>
          <p:nvPr/>
        </p:nvSpPr>
        <p:spPr>
          <a:xfrm>
            <a:off x="381000" y="3276600"/>
            <a:ext cx="55626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Verdana"/>
              <a:buNone/>
            </a:pPr>
            <a:r>
              <a:rPr b="0" i="0" lang="en-US" sz="2800" u="none" cap="none" strike="noStrike">
                <a:solidFill>
                  <a:schemeClr val="dk1"/>
                </a:solidFill>
                <a:latin typeface="Verdana"/>
                <a:ea typeface="Verdana"/>
                <a:cs typeface="Verdana"/>
                <a:sym typeface="Verdana"/>
              </a:rPr>
              <a:t>LC by LC Formula Method  </a:t>
            </a:r>
            <a:endParaRPr/>
          </a:p>
        </p:txBody>
      </p:sp>
      <p:sp>
        <p:nvSpPr>
          <p:cNvPr id="2588" name="Google Shape;2588;p78"/>
          <p:cNvSpPr txBox="1"/>
          <p:nvPr/>
        </p:nvSpPr>
        <p:spPr>
          <a:xfrm>
            <a:off x="381000" y="3810000"/>
            <a:ext cx="55626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Verdana"/>
              <a:buNone/>
            </a:pPr>
            <a:r>
              <a:rPr b="0" i="0" lang="en-US" sz="2800" u="none" cap="none" strike="noStrike">
                <a:solidFill>
                  <a:schemeClr val="dk1"/>
                </a:solidFill>
                <a:latin typeface="Verdana"/>
                <a:ea typeface="Verdana"/>
                <a:cs typeface="Verdana"/>
                <a:sym typeface="Verdana"/>
              </a:rPr>
              <a:t>LC by CC Formula Method  </a:t>
            </a:r>
            <a:endParaRPr/>
          </a:p>
        </p:txBody>
      </p:sp>
      <p:sp>
        <p:nvSpPr>
          <p:cNvPr id="2589" name="Google Shape;2589;p78"/>
          <p:cNvSpPr txBox="1"/>
          <p:nvPr/>
        </p:nvSpPr>
        <p:spPr>
          <a:xfrm>
            <a:off x="381000" y="4343400"/>
            <a:ext cx="55626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Verdana"/>
              <a:buNone/>
            </a:pPr>
            <a:r>
              <a:rPr b="0" i="0" lang="en-US" sz="2800" u="none" cap="none" strike="noStrike">
                <a:solidFill>
                  <a:schemeClr val="dk1"/>
                </a:solidFill>
                <a:latin typeface="Verdana"/>
                <a:ea typeface="Verdana"/>
                <a:cs typeface="Verdana"/>
                <a:sym typeface="Verdana"/>
              </a:rPr>
              <a:t>LC by DFT Formula Method  </a:t>
            </a:r>
            <a:endParaRPr/>
          </a:p>
        </p:txBody>
      </p:sp>
      <p:sp>
        <p:nvSpPr>
          <p:cNvPr id="2590" name="Google Shape;2590;p78"/>
          <p:cNvSpPr txBox="1"/>
          <p:nvPr/>
        </p:nvSpPr>
        <p:spPr>
          <a:xfrm>
            <a:off x="381000" y="4876800"/>
            <a:ext cx="55626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Verdana"/>
              <a:buNone/>
            </a:pPr>
            <a:r>
              <a:rPr b="0" i="0" lang="en-US" sz="2800" u="none" cap="none" strike="noStrike">
                <a:solidFill>
                  <a:schemeClr val="dk1"/>
                </a:solidFill>
                <a:latin typeface="Verdana"/>
                <a:ea typeface="Verdana"/>
                <a:cs typeface="Verdana"/>
                <a:sym typeface="Verdana"/>
              </a:rPr>
              <a:t>LC by  FFT  Algorithm</a:t>
            </a:r>
            <a:endParaRPr/>
          </a:p>
        </p:txBody>
      </p:sp>
      <p:sp>
        <p:nvSpPr>
          <p:cNvPr id="2591" name="Google Shape;2591;p78"/>
          <p:cNvSpPr txBox="1"/>
          <p:nvPr/>
        </p:nvSpPr>
        <p:spPr>
          <a:xfrm>
            <a:off x="228600" y="5522913"/>
            <a:ext cx="906780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Verdana"/>
              <a:buNone/>
            </a:pPr>
            <a:r>
              <a:rPr b="1" i="0" lang="en-US" sz="2800" u="none" cap="none" strike="noStrike">
                <a:solidFill>
                  <a:schemeClr val="dk1"/>
                </a:solidFill>
                <a:latin typeface="Verdana"/>
                <a:ea typeface="Verdana"/>
                <a:cs typeface="Verdana"/>
                <a:sym typeface="Verdana"/>
              </a:rPr>
              <a:t>None of above mehod is suitable for Real Time Application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9"/>
                                        </p:tgtEl>
                                        <p:attrNameLst>
                                          <p:attrName>style.visibility</p:attrName>
                                        </p:attrNameLst>
                                      </p:cBhvr>
                                      <p:to>
                                        <p:strVal val="visible"/>
                                      </p:to>
                                    </p:set>
                                    <p:animEffect filter="fade" transition="in">
                                      <p:cBhvr>
                                        <p:cTn dur="500"/>
                                        <p:tgtEl>
                                          <p:spTgt spid="2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6"/>
                                        </p:tgtEl>
                                        <p:attrNameLst>
                                          <p:attrName>style.visibility</p:attrName>
                                        </p:attrNameLst>
                                      </p:cBhvr>
                                      <p:to>
                                        <p:strVal val="visible"/>
                                      </p:to>
                                    </p:set>
                                    <p:animEffect filter="fade" transition="in">
                                      <p:cBhvr>
                                        <p:cTn dur="500"/>
                                        <p:tgtEl>
                                          <p:spTgt spid="2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6"/>
                                        </p:tgtEl>
                                        <p:attrNameLst>
                                          <p:attrName>style.visibility</p:attrName>
                                        </p:attrNameLst>
                                      </p:cBhvr>
                                      <p:to>
                                        <p:strVal val="visible"/>
                                      </p:to>
                                    </p:set>
                                    <p:animEffect filter="fade" transition="in">
                                      <p:cBhvr>
                                        <p:cTn dur="500"/>
                                        <p:tgtEl>
                                          <p:spTgt spid="2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7"/>
                                        </p:tgtEl>
                                        <p:attrNameLst>
                                          <p:attrName>style.visibility</p:attrName>
                                        </p:attrNameLst>
                                      </p:cBhvr>
                                      <p:to>
                                        <p:strVal val="visible"/>
                                      </p:to>
                                    </p:set>
                                    <p:animEffect filter="fade" transition="in">
                                      <p:cBhvr>
                                        <p:cTn dur="500"/>
                                        <p:tgtEl>
                                          <p:spTgt spid="2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8"/>
                                        </p:tgtEl>
                                        <p:attrNameLst>
                                          <p:attrName>style.visibility</p:attrName>
                                        </p:attrNameLst>
                                      </p:cBhvr>
                                      <p:to>
                                        <p:strVal val="visible"/>
                                      </p:to>
                                    </p:set>
                                    <p:animEffect filter="fade" transition="in">
                                      <p:cBhvr>
                                        <p:cTn dur="500"/>
                                        <p:tgtEl>
                                          <p:spTgt spid="2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gtEl>
                                        <p:attrNameLst>
                                          <p:attrName>style.visibility</p:attrName>
                                        </p:attrNameLst>
                                      </p:cBhvr>
                                      <p:to>
                                        <p:strVal val="visible"/>
                                      </p:to>
                                    </p:set>
                                    <p:animEffect filter="fade" transition="in">
                                      <p:cBhvr>
                                        <p:cTn dur="500"/>
                                        <p:tgtEl>
                                          <p:spTgt spid="2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597" name="Google Shape;2597;p79"/>
          <p:cNvGrpSpPr/>
          <p:nvPr/>
        </p:nvGrpSpPr>
        <p:grpSpPr>
          <a:xfrm>
            <a:off x="0" y="6324600"/>
            <a:ext cx="9144000" cy="568325"/>
            <a:chOff x="0" y="6324600"/>
            <a:chExt cx="9144000" cy="568325"/>
          </a:xfrm>
        </p:grpSpPr>
        <p:sp>
          <p:nvSpPr>
            <p:cNvPr id="2598" name="Google Shape;2598;p79"/>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599" name="Google Shape;2599;p79"/>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2600" name="Google Shape;2600;p79"/>
          <p:cNvSpPr/>
          <p:nvPr/>
        </p:nvSpPr>
        <p:spPr>
          <a:xfrm>
            <a:off x="304800" y="304800"/>
            <a:ext cx="83058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Limitations of LC by FFT Algorithms</a:t>
            </a:r>
            <a:endParaRPr/>
          </a:p>
        </p:txBody>
      </p:sp>
      <p:sp>
        <p:nvSpPr>
          <p:cNvPr id="2601" name="Google Shape;2601;p79"/>
          <p:cNvSpPr/>
          <p:nvPr/>
        </p:nvSpPr>
        <p:spPr>
          <a:xfrm>
            <a:off x="304800" y="1371600"/>
            <a:ext cx="8458200" cy="2062163"/>
          </a:xfrm>
          <a:prstGeom prst="rect">
            <a:avLst/>
          </a:prstGeom>
          <a:noFill/>
          <a:ln>
            <a:noFill/>
          </a:ln>
        </p:spPr>
        <p:txBody>
          <a:bodyPr anchorCtr="0" anchor="t" bIns="45700" lIns="91425" spcFirstLastPara="1" rIns="91425" wrap="square" tIns="45700">
            <a:noAutofit/>
          </a:bodyPr>
          <a:lstStyle/>
          <a:p>
            <a:pPr indent="-514350" lvl="0" marL="514350" marR="0" rtl="0" algn="l">
              <a:spcBef>
                <a:spcPts val="0"/>
              </a:spcBef>
              <a:spcAft>
                <a:spcPts val="0"/>
              </a:spcAft>
              <a:buClr>
                <a:schemeClr val="dk1"/>
              </a:buClr>
              <a:buSzPts val="3200"/>
              <a:buFont typeface="Arial"/>
              <a:buAutoNum type="arabicParenBoth"/>
            </a:pPr>
            <a:r>
              <a:rPr b="1" i="0" lang="en-US" sz="3200" u="none" cap="none" strike="noStrike">
                <a:solidFill>
                  <a:schemeClr val="dk1"/>
                </a:solidFill>
                <a:latin typeface="Arial"/>
                <a:ea typeface="Arial"/>
                <a:cs typeface="Arial"/>
                <a:sym typeface="Arial"/>
              </a:rPr>
              <a:t>Algorithm is NOT suitable for Real Time Applications where entire input signal is not available.</a:t>
            </a:r>
            <a:endParaRPr b="0" i="0" sz="3200" u="none" cap="none" strike="noStrike">
              <a:solidFill>
                <a:schemeClr val="dk1"/>
              </a:solidFill>
              <a:latin typeface="Arial"/>
              <a:ea typeface="Arial"/>
              <a:cs typeface="Arial"/>
              <a:sym typeface="Arial"/>
            </a:endParaRPr>
          </a:p>
          <a:p>
            <a:pPr indent="-311150" lvl="0" marL="51435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602" name="Google Shape;2602;p79"/>
          <p:cNvSpPr/>
          <p:nvPr/>
        </p:nvSpPr>
        <p:spPr>
          <a:xfrm>
            <a:off x="457200" y="3195638"/>
            <a:ext cx="8458200" cy="181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Examples include </a:t>
            </a:r>
            <a:endParaRPr b="0" i="0" sz="2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(i)    ECG Monitoring system </a:t>
            </a:r>
            <a:endParaRPr b="0" i="0" sz="2800" u="none" cap="none" strike="noStrike">
              <a:solidFill>
                <a:schemeClr val="dk1"/>
              </a:solidFill>
              <a:latin typeface="Arial"/>
              <a:ea typeface="Arial"/>
              <a:cs typeface="Arial"/>
              <a:sym typeface="Arial"/>
            </a:endParaRPr>
          </a:p>
          <a:p>
            <a:pPr indent="-571500" lvl="0" marL="571500" marR="0" rtl="0" algn="l">
              <a:spcBef>
                <a:spcPts val="0"/>
              </a:spcBef>
              <a:spcAft>
                <a:spcPts val="0"/>
              </a:spcAft>
              <a:buClr>
                <a:schemeClr val="dk1"/>
              </a:buClr>
              <a:buSzPts val="2800"/>
              <a:buFont typeface="Arial"/>
              <a:buAutoNum type="romanLcParenBoth" startAt="2"/>
            </a:pPr>
            <a:r>
              <a:rPr b="0" i="0" lang="en-US" sz="2800" u="none" cap="none" strike="noStrike">
                <a:solidFill>
                  <a:schemeClr val="dk1"/>
                </a:solidFill>
                <a:latin typeface="Arial"/>
                <a:ea typeface="Arial"/>
                <a:cs typeface="Arial"/>
                <a:sym typeface="Arial"/>
              </a:rPr>
              <a:t>  Digital Telephone System</a:t>
            </a:r>
            <a:endParaRPr b="0" i="0" sz="2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(iii)  Weather Monitoring System</a:t>
            </a:r>
            <a:endParaRPr b="0" i="0" sz="2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500"/>
                                        <p:tgtEl>
                                          <p:spTgt spid="2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500"/>
                                        <p:tgtEl>
                                          <p:spTgt spid="2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608" name="Google Shape;2608;p80"/>
          <p:cNvGrpSpPr/>
          <p:nvPr/>
        </p:nvGrpSpPr>
        <p:grpSpPr>
          <a:xfrm>
            <a:off x="0" y="6324600"/>
            <a:ext cx="9144000" cy="568325"/>
            <a:chOff x="0" y="6324600"/>
            <a:chExt cx="9144000" cy="568325"/>
          </a:xfrm>
        </p:grpSpPr>
        <p:sp>
          <p:nvSpPr>
            <p:cNvPr id="2609" name="Google Shape;2609;p80"/>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610" name="Google Shape;2610;p80"/>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2611" name="Google Shape;2611;p80"/>
          <p:cNvSpPr/>
          <p:nvPr/>
        </p:nvSpPr>
        <p:spPr>
          <a:xfrm>
            <a:off x="304800" y="304800"/>
            <a:ext cx="83058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Limitations of LC by FFT Algorithms...</a:t>
            </a:r>
            <a:endParaRPr/>
          </a:p>
        </p:txBody>
      </p:sp>
      <p:sp>
        <p:nvSpPr>
          <p:cNvPr id="2612" name="Google Shape;2612;p80"/>
          <p:cNvSpPr/>
          <p:nvPr/>
        </p:nvSpPr>
        <p:spPr>
          <a:xfrm>
            <a:off x="304800" y="1489075"/>
            <a:ext cx="8458200" cy="5857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613" name="Google Shape;2613;p80"/>
          <p:cNvSpPr/>
          <p:nvPr/>
        </p:nvSpPr>
        <p:spPr>
          <a:xfrm>
            <a:off x="304800" y="1066800"/>
            <a:ext cx="8534400" cy="2308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chemeClr val="dk1"/>
                </a:solidFill>
                <a:latin typeface="Arial"/>
                <a:ea typeface="Arial"/>
                <a:cs typeface="Arial"/>
                <a:sym typeface="Arial"/>
              </a:rPr>
              <a:t>(2) Algorithm is NOT suitable for  Long Data Sequence</a:t>
            </a:r>
            <a:r>
              <a:rPr b="0" i="0" lang="en-US" sz="2400" u="none" cap="none" strike="noStrike">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Examples include</a:t>
            </a:r>
            <a:endParaRPr/>
          </a:p>
          <a:p>
            <a:pPr indent="-571500" lvl="0" marL="571500" marR="0" rtl="0" algn="l">
              <a:spcBef>
                <a:spcPts val="0"/>
              </a:spcBef>
              <a:spcAft>
                <a:spcPts val="0"/>
              </a:spcAft>
              <a:buClr>
                <a:schemeClr val="dk1"/>
              </a:buClr>
              <a:buSzPts val="2400"/>
              <a:buFont typeface="Arial"/>
              <a:buAutoNum type="romanLcParenR"/>
            </a:pPr>
            <a:r>
              <a:rPr b="0" i="0" lang="en-US" sz="2400" u="none" cap="none" strike="noStrike">
                <a:solidFill>
                  <a:schemeClr val="dk1"/>
                </a:solidFill>
                <a:latin typeface="Arial"/>
                <a:ea typeface="Arial"/>
                <a:cs typeface="Arial"/>
                <a:sym typeface="Arial"/>
              </a:rPr>
              <a:t>Digital Song in the form of wave file  (Fs = 44.1 KHz) </a:t>
            </a:r>
            <a:endParaRPr/>
          </a:p>
          <a:p>
            <a:pPr indent="-571500" lvl="0" marL="571500" marR="0" rtl="0" algn="l">
              <a:spcBef>
                <a:spcPts val="0"/>
              </a:spcBef>
              <a:spcAft>
                <a:spcPts val="0"/>
              </a:spcAft>
              <a:buClr>
                <a:schemeClr val="dk1"/>
              </a:buClr>
              <a:buSzPts val="2400"/>
              <a:buFont typeface="Arial"/>
              <a:buAutoNum type="romanLcParenR"/>
            </a:pPr>
            <a:r>
              <a:rPr b="0" i="0" lang="en-US" sz="2400" u="none" cap="none" strike="noStrike">
                <a:solidFill>
                  <a:schemeClr val="dk1"/>
                </a:solidFill>
                <a:latin typeface="Arial"/>
                <a:ea typeface="Arial"/>
                <a:cs typeface="Arial"/>
                <a:sym typeface="Arial"/>
              </a:rPr>
              <a:t>ECG/Weather Monitoring Systems. </a:t>
            </a:r>
            <a:endParaRPr/>
          </a:p>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614" name="Google Shape;2614;p80"/>
          <p:cNvSpPr/>
          <p:nvPr/>
        </p:nvSpPr>
        <p:spPr>
          <a:xfrm>
            <a:off x="304800" y="4392613"/>
            <a:ext cx="8991600" cy="12461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If N is too large as for long data sequences, </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then there is a  significant delay in processing, that will make processing, almost impossible for real-time applications</a:t>
            </a:r>
            <a:endParaRPr/>
          </a:p>
        </p:txBody>
      </p:sp>
      <p:sp>
        <p:nvSpPr>
          <p:cNvPr id="2615" name="Google Shape;2615;p80"/>
          <p:cNvSpPr/>
          <p:nvPr/>
        </p:nvSpPr>
        <p:spPr>
          <a:xfrm>
            <a:off x="381000" y="3146425"/>
            <a:ext cx="8153400" cy="8921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600"/>
              <a:buFont typeface="Arial"/>
              <a:buNone/>
            </a:pPr>
            <a:r>
              <a:rPr b="0" i="0" lang="en-US" sz="2600" u="none" cap="none" strike="noStrike">
                <a:solidFill>
                  <a:schemeClr val="dk1"/>
                </a:solidFill>
                <a:latin typeface="Arial"/>
                <a:ea typeface="Arial"/>
                <a:cs typeface="Arial"/>
                <a:sym typeface="Arial"/>
              </a:rPr>
              <a:t>In most of the real Time applications data is  Long sequence.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5"/>
                                        </p:tgtEl>
                                        <p:attrNameLst>
                                          <p:attrName>style.visibility</p:attrName>
                                        </p:attrNameLst>
                                      </p:cBhvr>
                                      <p:to>
                                        <p:strVal val="visible"/>
                                      </p:to>
                                    </p:set>
                                    <p:animEffect filter="fade" transition="in">
                                      <p:cBhvr>
                                        <p:cTn dur="500"/>
                                        <p:tgtEl>
                                          <p:spTgt spid="2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4"/>
                                        </p:tgtEl>
                                        <p:attrNameLst>
                                          <p:attrName>style.visibility</p:attrName>
                                        </p:attrNameLst>
                                      </p:cBhvr>
                                      <p:to>
                                        <p:strVal val="visible"/>
                                      </p:to>
                                    </p:set>
                                    <p:animEffect filter="fade" transition="in">
                                      <p:cBhvr>
                                        <p:cTn dur="500"/>
                                        <p:tgtEl>
                                          <p:spTgt spid="2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p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621" name="Google Shape;2621;p81"/>
          <p:cNvGrpSpPr/>
          <p:nvPr/>
        </p:nvGrpSpPr>
        <p:grpSpPr>
          <a:xfrm>
            <a:off x="0" y="6324600"/>
            <a:ext cx="9144000" cy="568325"/>
            <a:chOff x="0" y="6324600"/>
            <a:chExt cx="9144000" cy="568325"/>
          </a:xfrm>
        </p:grpSpPr>
        <p:sp>
          <p:nvSpPr>
            <p:cNvPr id="2622" name="Google Shape;2622;p81"/>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623" name="Google Shape;2623;p81"/>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grpSp>
        <p:nvGrpSpPr>
          <p:cNvPr id="2624" name="Google Shape;2624;p81"/>
          <p:cNvGrpSpPr/>
          <p:nvPr/>
        </p:nvGrpSpPr>
        <p:grpSpPr>
          <a:xfrm>
            <a:off x="228600" y="1608138"/>
            <a:ext cx="8839200" cy="830262"/>
            <a:chOff x="1008" y="1445"/>
            <a:chExt cx="5023" cy="523"/>
          </a:xfrm>
        </p:grpSpPr>
        <p:grpSp>
          <p:nvGrpSpPr>
            <p:cNvPr id="2625" name="Google Shape;2625;p81"/>
            <p:cNvGrpSpPr/>
            <p:nvPr/>
          </p:nvGrpSpPr>
          <p:grpSpPr>
            <a:xfrm>
              <a:off x="1728" y="1445"/>
              <a:ext cx="2132" cy="523"/>
              <a:chOff x="1728" y="1541"/>
              <a:chExt cx="2132" cy="523"/>
            </a:xfrm>
          </p:grpSpPr>
          <p:sp>
            <p:nvSpPr>
              <p:cNvPr id="2626" name="Google Shape;2626;p81"/>
              <p:cNvSpPr txBox="1"/>
              <p:nvPr/>
            </p:nvSpPr>
            <p:spPr>
              <a:xfrm>
                <a:off x="2221" y="1541"/>
                <a:ext cx="1212" cy="523"/>
              </a:xfrm>
              <a:prstGeom prst="rect">
                <a:avLst/>
              </a:prstGeom>
              <a:noFill/>
              <a:ln cap="flat" cmpd="sng" w="5715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00FF"/>
                  </a:buClr>
                  <a:buSzPts val="2400"/>
                  <a:buFont typeface="Verdana"/>
                  <a:buNone/>
                </a:pPr>
                <a:r>
                  <a:rPr b="1" i="0" lang="en-US" sz="2400" u="none" cap="none" strike="noStrike">
                    <a:solidFill>
                      <a:srgbClr val="0000FF"/>
                    </a:solidFill>
                    <a:latin typeface="Verdana"/>
                    <a:ea typeface="Verdana"/>
                    <a:cs typeface="Verdana"/>
                    <a:sym typeface="Verdana"/>
                  </a:rPr>
                  <a:t>Digital FIR Filter  </a:t>
                </a:r>
                <a:r>
                  <a:rPr b="1" i="0" lang="en-US" sz="2400" u="none" cap="none" strike="noStrike">
                    <a:solidFill>
                      <a:srgbClr val="660066"/>
                    </a:solidFill>
                    <a:latin typeface="Verdana"/>
                    <a:ea typeface="Verdana"/>
                    <a:cs typeface="Verdana"/>
                    <a:sym typeface="Verdana"/>
                  </a:rPr>
                  <a:t>h[n]</a:t>
                </a:r>
                <a:endParaRPr/>
              </a:p>
            </p:txBody>
          </p:sp>
          <p:cxnSp>
            <p:nvCxnSpPr>
              <p:cNvPr id="2627" name="Google Shape;2627;p81"/>
              <p:cNvCxnSpPr/>
              <p:nvPr/>
            </p:nvCxnSpPr>
            <p:spPr>
              <a:xfrm>
                <a:off x="1728" y="1824"/>
                <a:ext cx="432" cy="0"/>
              </a:xfrm>
              <a:prstGeom prst="straightConnector1">
                <a:avLst/>
              </a:prstGeom>
              <a:noFill/>
              <a:ln cap="flat" cmpd="sng" w="28575">
                <a:solidFill>
                  <a:srgbClr val="FF00FF"/>
                </a:solidFill>
                <a:prstDash val="solid"/>
                <a:round/>
                <a:headEnd len="med" w="med" type="none"/>
                <a:tailEnd len="med" w="med" type="none"/>
              </a:ln>
            </p:spPr>
          </p:cxnSp>
          <p:cxnSp>
            <p:nvCxnSpPr>
              <p:cNvPr id="2628" name="Google Shape;2628;p81"/>
              <p:cNvCxnSpPr/>
              <p:nvPr/>
            </p:nvCxnSpPr>
            <p:spPr>
              <a:xfrm>
                <a:off x="3476" y="1824"/>
                <a:ext cx="384" cy="0"/>
              </a:xfrm>
              <a:prstGeom prst="straightConnector1">
                <a:avLst/>
              </a:prstGeom>
              <a:noFill/>
              <a:ln cap="flat" cmpd="sng" w="38100">
                <a:solidFill>
                  <a:srgbClr val="FF00FF"/>
                </a:solidFill>
                <a:prstDash val="solid"/>
                <a:round/>
                <a:headEnd len="med" w="med" type="none"/>
                <a:tailEnd len="med" w="med" type="none"/>
              </a:ln>
            </p:spPr>
          </p:cxnSp>
        </p:grpSp>
        <p:sp>
          <p:nvSpPr>
            <p:cNvPr id="2629" name="Google Shape;2629;p81"/>
            <p:cNvSpPr txBox="1"/>
            <p:nvPr/>
          </p:nvSpPr>
          <p:spPr>
            <a:xfrm>
              <a:off x="1008" y="1488"/>
              <a:ext cx="624"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Verdana"/>
                <a:buNone/>
              </a:pPr>
              <a:r>
                <a:rPr b="1" i="0" lang="en-US" sz="2800" u="none" cap="none" strike="noStrike">
                  <a:solidFill>
                    <a:schemeClr val="dk1"/>
                  </a:solidFill>
                  <a:latin typeface="Verdana"/>
                  <a:ea typeface="Verdana"/>
                  <a:cs typeface="Verdana"/>
                  <a:sym typeface="Verdana"/>
                </a:rPr>
                <a:t>x[n]</a:t>
              </a:r>
              <a:endParaRPr/>
            </a:p>
          </p:txBody>
        </p:sp>
        <p:sp>
          <p:nvSpPr>
            <p:cNvPr id="2630" name="Google Shape;2630;p81"/>
            <p:cNvSpPr txBox="1"/>
            <p:nvPr/>
          </p:nvSpPr>
          <p:spPr>
            <a:xfrm>
              <a:off x="3823" y="1488"/>
              <a:ext cx="2208" cy="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Verdana"/>
                <a:buNone/>
              </a:pPr>
              <a:r>
                <a:rPr b="1" i="0" lang="en-US" sz="2800" u="none" cap="none" strike="noStrike">
                  <a:solidFill>
                    <a:schemeClr val="dk1"/>
                  </a:solidFill>
                  <a:latin typeface="Verdana"/>
                  <a:ea typeface="Verdana"/>
                  <a:cs typeface="Verdana"/>
                  <a:sym typeface="Verdana"/>
                </a:rPr>
                <a:t>y[n]=x[n]* h[n] </a:t>
              </a:r>
              <a:endParaRPr/>
            </a:p>
          </p:txBody>
        </p:sp>
      </p:grpSp>
      <p:sp>
        <p:nvSpPr>
          <p:cNvPr id="2631" name="Google Shape;2631;p81"/>
          <p:cNvSpPr txBox="1"/>
          <p:nvPr/>
        </p:nvSpPr>
        <p:spPr>
          <a:xfrm>
            <a:off x="1371600" y="3859213"/>
            <a:ext cx="4876800" cy="1169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Verdana"/>
              <a:buNone/>
            </a:pPr>
            <a:r>
              <a:rPr b="1" i="0" lang="en-US" sz="2800" u="none" cap="none" strike="noStrike">
                <a:solidFill>
                  <a:schemeClr val="dk1"/>
                </a:solidFill>
                <a:latin typeface="Verdana"/>
                <a:ea typeface="Verdana"/>
                <a:cs typeface="Verdana"/>
                <a:sym typeface="Verdana"/>
              </a:rPr>
              <a:t>Overlap Add Method</a:t>
            </a:r>
            <a:endParaRPr/>
          </a:p>
          <a:p>
            <a:pPr indent="0" lvl="0" marL="0" marR="0" rtl="0" algn="l">
              <a:spcBef>
                <a:spcPts val="1400"/>
              </a:spcBef>
              <a:spcAft>
                <a:spcPts val="0"/>
              </a:spcAft>
              <a:buClr>
                <a:schemeClr val="dk1"/>
              </a:buClr>
              <a:buSzPts val="2800"/>
              <a:buFont typeface="Verdana"/>
              <a:buNone/>
            </a:pPr>
            <a:r>
              <a:rPr b="1" i="0" lang="en-US" sz="2800" u="none" cap="none" strike="noStrike">
                <a:solidFill>
                  <a:schemeClr val="dk1"/>
                </a:solidFill>
                <a:latin typeface="Verdana"/>
                <a:ea typeface="Verdana"/>
                <a:cs typeface="Verdana"/>
                <a:sym typeface="Verdana"/>
              </a:rPr>
              <a:t>Overlap Save Method</a:t>
            </a:r>
            <a:endParaRPr/>
          </a:p>
        </p:txBody>
      </p:sp>
      <p:sp>
        <p:nvSpPr>
          <p:cNvPr id="2632" name="Google Shape;2632;p81"/>
          <p:cNvSpPr/>
          <p:nvPr/>
        </p:nvSpPr>
        <p:spPr>
          <a:xfrm>
            <a:off x="457200" y="533400"/>
            <a:ext cx="86868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Linear  FIR filtering using FAST Algorithm</a:t>
            </a:r>
            <a:endParaRPr b="1" i="0" sz="3200" u="none" cap="none" strike="noStrike">
              <a:solidFill>
                <a:schemeClr val="dk1"/>
              </a:solidFill>
              <a:latin typeface="Arial"/>
              <a:ea typeface="Arial"/>
              <a:cs typeface="Arial"/>
              <a:sym typeface="Arial"/>
            </a:endParaRPr>
          </a:p>
        </p:txBody>
      </p:sp>
      <p:sp>
        <p:nvSpPr>
          <p:cNvPr id="2633" name="Google Shape;2633;p81"/>
          <p:cNvSpPr/>
          <p:nvPr/>
        </p:nvSpPr>
        <p:spPr>
          <a:xfrm>
            <a:off x="2971800" y="2667000"/>
            <a:ext cx="865188" cy="977900"/>
          </a:xfrm>
          <a:prstGeom prst="downArrow">
            <a:avLst>
              <a:gd fmla="val 50000" name="adj1"/>
              <a:gd fmla="val 49999" name="adj2"/>
            </a:avLst>
          </a:prstGeom>
          <a:gradFill>
            <a:gsLst>
              <a:gs pos="0">
                <a:srgbClr val="1C1C96"/>
              </a:gs>
              <a:gs pos="20000">
                <a:srgbClr val="1E1E93"/>
              </a:gs>
              <a:gs pos="100000">
                <a:srgbClr val="14146F"/>
              </a:gs>
            </a:gsLst>
            <a:lin ang="5400000" scaled="0"/>
          </a:gradFill>
          <a:ln cap="flat" cmpd="sng" w="9525">
            <a:solidFill>
              <a:srgbClr val="FFFFFF"/>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3"/>
                                        </p:tgtEl>
                                        <p:attrNameLst>
                                          <p:attrName>style.visibility</p:attrName>
                                        </p:attrNameLst>
                                      </p:cBhvr>
                                      <p:to>
                                        <p:strVal val="visible"/>
                                      </p:to>
                                    </p:set>
                                    <p:animEffect filter="fade" transition="in">
                                      <p:cBhvr>
                                        <p:cTn dur="500"/>
                                        <p:tgtEl>
                                          <p:spTgt spid="2633"/>
                                        </p:tgtEl>
                                      </p:cBhvr>
                                    </p:animEffect>
                                  </p:childTnLst>
                                </p:cTn>
                              </p:par>
                              <p:par>
                                <p:cTn fill="hold" nodeType="withEffect" presetClass="entr" presetID="10" presetSubtype="0">
                                  <p:stCondLst>
                                    <p:cond delay="0"/>
                                  </p:stCondLst>
                                  <p:childTnLst>
                                    <p:set>
                                      <p:cBhvr>
                                        <p:cTn dur="1" fill="hold">
                                          <p:stCondLst>
                                            <p:cond delay="0"/>
                                          </p:stCondLst>
                                        </p:cTn>
                                        <p:tgtEl>
                                          <p:spTgt spid="2631"/>
                                        </p:tgtEl>
                                        <p:attrNameLst>
                                          <p:attrName>style.visibility</p:attrName>
                                        </p:attrNameLst>
                                      </p:cBhvr>
                                      <p:to>
                                        <p:strVal val="visible"/>
                                      </p:to>
                                    </p:set>
                                    <p:animEffect filter="fade" transition="in">
                                      <p:cBhvr>
                                        <p:cTn dur="500"/>
                                        <p:tgtEl>
                                          <p:spTgt spid="2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82"/>
          <p:cNvSpPr/>
          <p:nvPr/>
        </p:nvSpPr>
        <p:spPr>
          <a:xfrm>
            <a:off x="152400" y="152400"/>
            <a:ext cx="87630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Overlap </a:t>
            </a:r>
            <a:r>
              <a:rPr b="1" i="0" lang="en-US" sz="3200" u="none" cap="none" strike="noStrike">
                <a:solidFill>
                  <a:srgbClr val="FF6600"/>
                </a:solidFill>
                <a:latin typeface="Arial"/>
                <a:ea typeface="Arial"/>
                <a:cs typeface="Arial"/>
                <a:sym typeface="Arial"/>
              </a:rPr>
              <a:t>Add</a:t>
            </a:r>
            <a:r>
              <a:rPr b="1" i="0" lang="en-US" sz="3200" u="none" cap="none" strike="noStrike">
                <a:solidFill>
                  <a:schemeClr val="dk1"/>
                </a:solidFill>
                <a:latin typeface="Arial"/>
                <a:ea typeface="Arial"/>
                <a:cs typeface="Arial"/>
                <a:sym typeface="Arial"/>
              </a:rPr>
              <a:t> fast Convolution Algorithm </a:t>
            </a:r>
            <a:endParaRPr b="0" i="0" sz="3200" u="none" cap="none" strike="noStrike">
              <a:solidFill>
                <a:schemeClr val="dk1"/>
              </a:solidFill>
              <a:latin typeface="Arial"/>
              <a:ea typeface="Arial"/>
              <a:cs typeface="Arial"/>
              <a:sym typeface="Arial"/>
            </a:endParaRPr>
          </a:p>
        </p:txBody>
      </p:sp>
      <p:sp>
        <p:nvSpPr>
          <p:cNvPr id="2639" name="Google Shape;2639;p82"/>
          <p:cNvSpPr/>
          <p:nvPr/>
        </p:nvSpPr>
        <p:spPr>
          <a:xfrm>
            <a:off x="304800" y="1000125"/>
            <a:ext cx="88392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I.  </a:t>
            </a:r>
            <a:r>
              <a:rPr b="0" i="0" lang="en-US" sz="2800" u="none" cap="none" strike="noStrike">
                <a:solidFill>
                  <a:schemeClr val="dk1"/>
                </a:solidFill>
                <a:latin typeface="Arial"/>
                <a:ea typeface="Arial"/>
                <a:cs typeface="Arial"/>
                <a:sym typeface="Arial"/>
              </a:rPr>
              <a:t>Decompose x[n] into L point sequences </a:t>
            </a:r>
            <a:endParaRPr/>
          </a:p>
        </p:txBody>
      </p:sp>
      <p:sp>
        <p:nvSpPr>
          <p:cNvPr id="2640" name="Google Shape;2640;p82"/>
          <p:cNvSpPr/>
          <p:nvPr/>
        </p:nvSpPr>
        <p:spPr>
          <a:xfrm>
            <a:off x="228600" y="1600200"/>
            <a:ext cx="8686800" cy="48942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II.  </a:t>
            </a:r>
            <a:r>
              <a:rPr b="0" i="0" lang="en-US" sz="2800" u="none" cap="none" strike="noStrike">
                <a:solidFill>
                  <a:schemeClr val="dk1"/>
                </a:solidFill>
                <a:latin typeface="Arial"/>
                <a:ea typeface="Arial"/>
                <a:cs typeface="Arial"/>
                <a:sym typeface="Arial"/>
              </a:rPr>
              <a:t>Select N </a:t>
            </a:r>
            <a:endParaRPr/>
          </a:p>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III. </a:t>
            </a:r>
            <a:r>
              <a:rPr b="0" i="0" lang="en-US" sz="2800" u="none" cap="none" strike="noStrike">
                <a:solidFill>
                  <a:schemeClr val="dk1"/>
                </a:solidFill>
                <a:latin typeface="Arial"/>
                <a:ea typeface="Arial"/>
                <a:cs typeface="Arial"/>
                <a:sym typeface="Arial"/>
              </a:rPr>
              <a:t>Append h[n] with (N-M) zeros and find H [k] using</a:t>
            </a:r>
            <a:endParaRPr/>
          </a:p>
          <a:p>
            <a:pPr indent="0" lvl="0" marL="0" marR="0" rtl="0" algn="l">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     N pt FFT flowgraph</a:t>
            </a:r>
            <a:endParaRPr/>
          </a:p>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IV</a:t>
            </a:r>
            <a:r>
              <a:rPr b="0" i="0" lang="en-US" sz="2800" u="none" cap="none" strike="noStrike">
                <a:solidFill>
                  <a:schemeClr val="dk1"/>
                </a:solidFill>
                <a:latin typeface="Arial"/>
                <a:ea typeface="Arial"/>
                <a:cs typeface="Arial"/>
                <a:sym typeface="Arial"/>
              </a:rPr>
              <a:t>. Append each input signal data block by (N-L) </a:t>
            </a:r>
            <a:endParaRPr/>
          </a:p>
          <a:p>
            <a:pPr indent="0" lvl="0" marL="0" marR="0" rtl="0" algn="l">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     zeros and find DFT of each block using N pt FFT </a:t>
            </a:r>
            <a:endParaRPr/>
          </a:p>
          <a:p>
            <a:pPr indent="0" lvl="0" marL="0" marR="0" rtl="0" algn="l">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     algorithm</a:t>
            </a:r>
            <a:endParaRPr/>
          </a:p>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V.</a:t>
            </a:r>
            <a:r>
              <a:rPr b="0" i="0" lang="en-US" sz="2800" u="none" cap="none" strike="noStrike">
                <a:solidFill>
                  <a:schemeClr val="dk1"/>
                </a:solidFill>
                <a:latin typeface="Arial"/>
                <a:ea typeface="Arial"/>
                <a:cs typeface="Arial"/>
                <a:sym typeface="Arial"/>
              </a:rPr>
              <a:t>  Let Yi [k] = Xi [k] . H [k]         for   i  = 0,1….. </a:t>
            </a:r>
            <a:endParaRPr/>
          </a:p>
          <a:p>
            <a:pPr indent="0" lvl="0" marL="0" marR="0" rtl="0" algn="l">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VI</a:t>
            </a:r>
            <a:r>
              <a:rPr b="0" i="0" lang="en-US" sz="2800" u="none" cap="none" strike="noStrike">
                <a:solidFill>
                  <a:schemeClr val="dk1"/>
                </a:solidFill>
                <a:latin typeface="Arial"/>
                <a:ea typeface="Arial"/>
                <a:cs typeface="Arial"/>
                <a:sym typeface="Arial"/>
              </a:rPr>
              <a:t>. Obtain y</a:t>
            </a:r>
            <a:r>
              <a:rPr b="1" baseline="-25000" i="0" lang="en-US" sz="2800" u="none" cap="none" strike="noStrike">
                <a:solidFill>
                  <a:schemeClr val="dk1"/>
                </a:solidFill>
                <a:latin typeface="Arial"/>
                <a:ea typeface="Arial"/>
                <a:cs typeface="Arial"/>
                <a:sym typeface="Arial"/>
              </a:rPr>
              <a:t>i</a:t>
            </a:r>
            <a:r>
              <a:rPr b="0" i="0" lang="en-US" sz="2800" u="none" cap="none" strike="noStrike">
                <a:solidFill>
                  <a:schemeClr val="dk1"/>
                </a:solidFill>
                <a:latin typeface="Arial"/>
                <a:ea typeface="Arial"/>
                <a:cs typeface="Arial"/>
                <a:sym typeface="Arial"/>
              </a:rPr>
              <a:t>[n] by N pt iFFT Algorithm</a:t>
            </a:r>
            <a:endParaRPr/>
          </a:p>
          <a:p>
            <a:pPr indent="0" lvl="0" marL="0" marR="0" rtl="0" algn="l">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VII. </a:t>
            </a:r>
            <a:r>
              <a:rPr b="0" i="0" lang="en-US" sz="2800" u="none" cap="none" strike="noStrike">
                <a:solidFill>
                  <a:schemeClr val="dk1"/>
                </a:solidFill>
                <a:latin typeface="Arial"/>
                <a:ea typeface="Arial"/>
                <a:cs typeface="Arial"/>
                <a:sym typeface="Arial"/>
              </a:rPr>
              <a:t>Find y[n]   i.e. </a:t>
            </a:r>
            <a:endParaRPr/>
          </a:p>
        </p:txBody>
      </p:sp>
      <p:pic>
        <p:nvPicPr>
          <p:cNvPr id="2641" name="Google Shape;2641;p82"/>
          <p:cNvPicPr preferRelativeResize="0"/>
          <p:nvPr/>
        </p:nvPicPr>
        <p:blipFill rotWithShape="1">
          <a:blip r:embed="rId3">
            <a:alphaModFix/>
          </a:blip>
          <a:srcRect b="0" l="0" r="0" t="0"/>
          <a:stretch/>
        </p:blipFill>
        <p:spPr>
          <a:xfrm>
            <a:off x="3200400" y="5715000"/>
            <a:ext cx="3429000" cy="1143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p83"/>
          <p:cNvSpPr txBox="1"/>
          <p:nvPr>
            <p:ph idx="1" type="body"/>
          </p:nvPr>
        </p:nvSpPr>
        <p:spPr>
          <a:xfrm>
            <a:off x="0" y="304800"/>
            <a:ext cx="9144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a:t>  Ex. </a:t>
            </a:r>
            <a:r>
              <a:rPr b="1" lang="en-US">
                <a:solidFill>
                  <a:srgbClr val="C00000"/>
                </a:solidFill>
              </a:rPr>
              <a:t>Given </a:t>
            </a:r>
            <a:endParaRPr/>
          </a:p>
          <a:p>
            <a:pPr indent="0" lvl="0" marL="0" rtl="0" algn="l">
              <a:spcBef>
                <a:spcPts val="640"/>
              </a:spcBef>
              <a:spcAft>
                <a:spcPts val="0"/>
              </a:spcAft>
              <a:buClr>
                <a:srgbClr val="C00000"/>
              </a:buClr>
              <a:buSzPts val="3200"/>
              <a:buFont typeface="Arial"/>
              <a:buNone/>
            </a:pPr>
            <a:r>
              <a:rPr b="1" lang="en-US">
                <a:solidFill>
                  <a:srgbClr val="C00000"/>
                </a:solidFill>
              </a:rPr>
              <a:t>         </a:t>
            </a:r>
            <a:r>
              <a:rPr b="1" lang="en-US">
                <a:solidFill>
                  <a:srgbClr val="3333CC"/>
                </a:solidFill>
              </a:rPr>
              <a:t>h[n] = </a:t>
            </a:r>
            <a:r>
              <a:rPr b="1" lang="en-US">
                <a:solidFill>
                  <a:srgbClr val="3333FF"/>
                </a:solidFill>
              </a:rPr>
              <a:t>δ[n] + 2 δ[n-1] +</a:t>
            </a:r>
            <a:r>
              <a:rPr lang="en-US">
                <a:solidFill>
                  <a:srgbClr val="C00000"/>
                </a:solidFill>
              </a:rPr>
              <a:t> </a:t>
            </a:r>
            <a:r>
              <a:rPr b="1" lang="en-US">
                <a:solidFill>
                  <a:srgbClr val="3333FF"/>
                </a:solidFill>
              </a:rPr>
              <a:t>3 δ[n-2] + 4 δ[n-3]</a:t>
            </a:r>
            <a:r>
              <a:rPr lang="en-US">
                <a:solidFill>
                  <a:srgbClr val="C00000"/>
                </a:solidFill>
              </a:rPr>
              <a:t> </a:t>
            </a:r>
            <a:endParaRPr/>
          </a:p>
          <a:p>
            <a:pPr indent="0" lvl="0" marL="0" rtl="0" algn="l">
              <a:spcBef>
                <a:spcPts val="640"/>
              </a:spcBef>
              <a:spcAft>
                <a:spcPts val="0"/>
              </a:spcAft>
              <a:buClr>
                <a:srgbClr val="C00000"/>
              </a:buClr>
              <a:buSzPts val="3200"/>
              <a:buFont typeface="Arial"/>
              <a:buNone/>
            </a:pPr>
            <a:r>
              <a:rPr b="1" lang="en-US">
                <a:solidFill>
                  <a:srgbClr val="C00000"/>
                </a:solidFill>
              </a:rPr>
              <a:t>         </a:t>
            </a:r>
            <a:r>
              <a:rPr b="1" lang="en-US">
                <a:solidFill>
                  <a:srgbClr val="000090"/>
                </a:solidFill>
              </a:rPr>
              <a:t>Find the response of the filter to the </a:t>
            </a:r>
            <a:endParaRPr/>
          </a:p>
          <a:p>
            <a:pPr indent="-342900" lvl="0" marL="342900" rtl="0" algn="l">
              <a:spcBef>
                <a:spcPts val="640"/>
              </a:spcBef>
              <a:spcAft>
                <a:spcPts val="0"/>
              </a:spcAft>
              <a:buClr>
                <a:srgbClr val="000090"/>
              </a:buClr>
              <a:buSzPts val="3200"/>
              <a:buFont typeface="Arial"/>
              <a:buNone/>
            </a:pPr>
            <a:r>
              <a:rPr b="1" lang="en-US">
                <a:solidFill>
                  <a:srgbClr val="000090"/>
                </a:solidFill>
              </a:rPr>
              <a:t>         input </a:t>
            </a:r>
            <a:r>
              <a:rPr b="1" lang="en-US">
                <a:solidFill>
                  <a:srgbClr val="BA06A5"/>
                </a:solidFill>
              </a:rPr>
              <a:t>x[n]={ 2, 0, 2, 0, 2, 1, 0, 2, 1 }</a:t>
            </a:r>
            <a:endParaRPr/>
          </a:p>
          <a:p>
            <a:pPr indent="-342900" lvl="0" marL="342900" rtl="0" algn="l">
              <a:spcBef>
                <a:spcPts val="640"/>
              </a:spcBef>
              <a:spcAft>
                <a:spcPts val="0"/>
              </a:spcAft>
              <a:buClr>
                <a:srgbClr val="BA06A5"/>
              </a:buClr>
              <a:buSzPts val="3200"/>
              <a:buFont typeface="Arial"/>
              <a:buNone/>
            </a:pPr>
            <a:r>
              <a:rPr b="1" lang="en-US">
                <a:solidFill>
                  <a:srgbClr val="BA06A5"/>
                </a:solidFill>
              </a:rPr>
              <a:t>         </a:t>
            </a:r>
            <a:r>
              <a:rPr b="1" lang="en-US"/>
              <a:t>using Overlap Add Method.</a:t>
            </a:r>
            <a:endParaRPr/>
          </a:p>
          <a:p>
            <a:pPr indent="-342900" lvl="0" marL="342900" rtl="0" algn="l">
              <a:spcBef>
                <a:spcPts val="640"/>
              </a:spcBef>
              <a:spcAft>
                <a:spcPts val="0"/>
              </a:spcAft>
              <a:buClr>
                <a:schemeClr val="dk1"/>
              </a:buClr>
              <a:buSzPts val="3200"/>
              <a:buFont typeface="Arial"/>
              <a:buNone/>
            </a:pPr>
            <a:r>
              <a:rPr b="1" lang="en-US"/>
              <a:t>        </a:t>
            </a:r>
            <a:endParaRPr/>
          </a:p>
          <a:p>
            <a:pPr indent="-139700" lvl="0" marL="342900" rtl="0" algn="l">
              <a:spcBef>
                <a:spcPts val="640"/>
              </a:spcBef>
              <a:spcAft>
                <a:spcPts val="0"/>
              </a:spcAft>
              <a:buClr>
                <a:schemeClr val="dk1"/>
              </a:buClr>
              <a:buSzPts val="3200"/>
              <a:buFont typeface="Arial"/>
              <a:buNone/>
            </a:pPr>
            <a:r>
              <a:t/>
            </a:r>
            <a:endParaRPr/>
          </a:p>
        </p:txBody>
      </p:sp>
      <p:sp>
        <p:nvSpPr>
          <p:cNvPr id="2648" name="Google Shape;2648;p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21-11-2011</a:t>
            </a:r>
            <a:endParaRPr/>
          </a:p>
        </p:txBody>
      </p:sp>
      <p:sp>
        <p:nvSpPr>
          <p:cNvPr id="2649" name="Google Shape;2649;p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TALELE</a:t>
            </a:r>
            <a:endParaRPr/>
          </a:p>
        </p:txBody>
      </p:sp>
      <p:sp>
        <p:nvSpPr>
          <p:cNvPr id="2650" name="Google Shape;2650;p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651" name="Google Shape;2651;p83"/>
          <p:cNvSpPr/>
          <p:nvPr/>
        </p:nvSpPr>
        <p:spPr>
          <a:xfrm>
            <a:off x="152400" y="3400425"/>
            <a:ext cx="8610600"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Solution : To Output of the filter i.e.  y[n]</a:t>
            </a:r>
            <a:endParaRPr b="0" i="0" sz="3600" u="none" cap="none" strike="noStrike">
              <a:solidFill>
                <a:schemeClr val="dk1"/>
              </a:solidFill>
              <a:latin typeface="Arial"/>
              <a:ea typeface="Arial"/>
              <a:cs typeface="Arial"/>
              <a:sym typeface="Arial"/>
            </a:endParaRPr>
          </a:p>
        </p:txBody>
      </p:sp>
      <p:grpSp>
        <p:nvGrpSpPr>
          <p:cNvPr id="2652" name="Google Shape;2652;p83"/>
          <p:cNvGrpSpPr/>
          <p:nvPr/>
        </p:nvGrpSpPr>
        <p:grpSpPr>
          <a:xfrm>
            <a:off x="0" y="6324600"/>
            <a:ext cx="9144000" cy="568325"/>
            <a:chOff x="0" y="6324600"/>
            <a:chExt cx="9144000" cy="568325"/>
          </a:xfrm>
        </p:grpSpPr>
        <p:sp>
          <p:nvSpPr>
            <p:cNvPr id="2653" name="Google Shape;2653;p83"/>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654" name="Google Shape;2654;p83"/>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2655" name="Google Shape;2655;p83"/>
          <p:cNvSpPr/>
          <p:nvPr/>
        </p:nvSpPr>
        <p:spPr>
          <a:xfrm>
            <a:off x="0" y="4408488"/>
            <a:ext cx="10210800" cy="585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CC"/>
              </a:buClr>
              <a:buSzPts val="3200"/>
              <a:buFont typeface="Arial"/>
              <a:buNone/>
            </a:pPr>
            <a:r>
              <a:rPr b="1" i="0" lang="en-US" sz="3200" u="none" cap="none" strike="noStrike">
                <a:solidFill>
                  <a:srgbClr val="3333CC"/>
                </a:solidFill>
                <a:latin typeface="Arial"/>
                <a:ea typeface="Arial"/>
                <a:cs typeface="Arial"/>
                <a:sym typeface="Arial"/>
              </a:rPr>
              <a:t>Given , h[n] = </a:t>
            </a:r>
            <a:r>
              <a:rPr b="1" i="0" lang="en-US" sz="3200" u="none" cap="none" strike="noStrike">
                <a:solidFill>
                  <a:srgbClr val="3333FF"/>
                </a:solidFill>
                <a:latin typeface="Arial"/>
                <a:ea typeface="Arial"/>
                <a:cs typeface="Arial"/>
                <a:sym typeface="Arial"/>
              </a:rPr>
              <a:t>δ[n] + </a:t>
            </a:r>
            <a:r>
              <a:rPr b="1" i="0" lang="en-US" sz="3200" u="none" cap="none" strike="noStrike">
                <a:solidFill>
                  <a:srgbClr val="FF0000"/>
                </a:solidFill>
                <a:latin typeface="Arial"/>
                <a:ea typeface="Arial"/>
                <a:cs typeface="Arial"/>
                <a:sym typeface="Arial"/>
              </a:rPr>
              <a:t>2</a:t>
            </a:r>
            <a:r>
              <a:rPr b="1" i="0" lang="en-US" sz="3200" u="none" cap="none" strike="noStrike">
                <a:solidFill>
                  <a:srgbClr val="3333FF"/>
                </a:solidFill>
                <a:latin typeface="Arial"/>
                <a:ea typeface="Arial"/>
                <a:cs typeface="Arial"/>
                <a:sym typeface="Arial"/>
              </a:rPr>
              <a:t> δ[n-1] +</a:t>
            </a:r>
            <a:r>
              <a:rPr b="0" i="0" lang="en-US" sz="3200" u="none" cap="none" strike="noStrike">
                <a:solidFill>
                  <a:srgbClr val="C00000"/>
                </a:solidFill>
                <a:latin typeface="Arial"/>
                <a:ea typeface="Arial"/>
                <a:cs typeface="Arial"/>
                <a:sym typeface="Arial"/>
              </a:rPr>
              <a:t> </a:t>
            </a:r>
            <a:r>
              <a:rPr b="1" i="0" lang="en-US" sz="3200" u="none" cap="none" strike="noStrike">
                <a:solidFill>
                  <a:srgbClr val="FF0000"/>
                </a:solidFill>
                <a:latin typeface="Arial"/>
                <a:ea typeface="Arial"/>
                <a:cs typeface="Arial"/>
                <a:sym typeface="Arial"/>
              </a:rPr>
              <a:t>3</a:t>
            </a:r>
            <a:r>
              <a:rPr b="1" i="0" lang="en-US" sz="3200" u="none" cap="none" strike="noStrike">
                <a:solidFill>
                  <a:srgbClr val="3333FF"/>
                </a:solidFill>
                <a:latin typeface="Arial"/>
                <a:ea typeface="Arial"/>
                <a:cs typeface="Arial"/>
                <a:sym typeface="Arial"/>
              </a:rPr>
              <a:t> δ[n-2] + </a:t>
            </a:r>
            <a:r>
              <a:rPr b="1" i="0" lang="en-US" sz="3200" u="none" cap="none" strike="noStrike">
                <a:solidFill>
                  <a:srgbClr val="FF0000"/>
                </a:solidFill>
                <a:latin typeface="Arial"/>
                <a:ea typeface="Arial"/>
                <a:cs typeface="Arial"/>
                <a:sym typeface="Arial"/>
              </a:rPr>
              <a:t>4</a:t>
            </a:r>
            <a:r>
              <a:rPr b="1" i="0" lang="en-US" sz="3200" u="none" cap="none" strike="noStrike">
                <a:solidFill>
                  <a:srgbClr val="3333FF"/>
                </a:solidFill>
                <a:latin typeface="Arial"/>
                <a:ea typeface="Arial"/>
                <a:cs typeface="Arial"/>
                <a:sym typeface="Arial"/>
              </a:rPr>
              <a:t> δ[n-3]</a:t>
            </a:r>
            <a:r>
              <a:rPr b="0" i="0" lang="en-US" sz="3200" u="none" cap="none" strike="noStrike">
                <a:solidFill>
                  <a:srgbClr val="C00000"/>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p:txBody>
      </p:sp>
      <p:sp>
        <p:nvSpPr>
          <p:cNvPr id="2656" name="Google Shape;2656;p83"/>
          <p:cNvSpPr txBox="1"/>
          <p:nvPr/>
        </p:nvSpPr>
        <p:spPr>
          <a:xfrm>
            <a:off x="0" y="5181600"/>
            <a:ext cx="8991600" cy="76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So,       h[n]= { 1, 2, 3, 4 }.  Length </a:t>
            </a:r>
            <a:r>
              <a:rPr b="1" i="0" lang="en-US" sz="3200" u="none" cap="none" strike="noStrike">
                <a:solidFill>
                  <a:srgbClr val="000099"/>
                </a:solidFill>
                <a:latin typeface="Arial"/>
                <a:ea typeface="Arial"/>
                <a:cs typeface="Arial"/>
                <a:sym typeface="Arial"/>
              </a:rPr>
              <a:t>M </a:t>
            </a:r>
            <a:r>
              <a:rPr b="1" i="0" lang="en-US" sz="3200" u="none" cap="none" strike="noStrike">
                <a:solidFill>
                  <a:srgbClr val="BA06A5"/>
                </a:solidFill>
                <a:latin typeface="Arial"/>
                <a:ea typeface="Arial"/>
                <a:cs typeface="Arial"/>
                <a:sym typeface="Arial"/>
              </a:rPr>
              <a:t>=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gtEl>
                                        <p:attrNameLst>
                                          <p:attrName>style.visibility</p:attrName>
                                        </p:attrNameLst>
                                      </p:cBhvr>
                                      <p:to>
                                        <p:strVal val="visible"/>
                                      </p:to>
                                    </p:set>
                                    <p:animEffect filter="fade" transition="in">
                                      <p:cBhvr>
                                        <p:cTn dur="500"/>
                                        <p:tgtEl>
                                          <p:spTgt spid="2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gtEl>
                                        <p:attrNameLst>
                                          <p:attrName>style.visibility</p:attrName>
                                        </p:attrNameLst>
                                      </p:cBhvr>
                                      <p:to>
                                        <p:strVal val="visible"/>
                                      </p:to>
                                    </p:set>
                                    <p:animEffect filter="fade" transition="in">
                                      <p:cBhvr>
                                        <p:cTn dur="500"/>
                                        <p:tgtEl>
                                          <p:spTgt spid="2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nvSpPr>
        <p:spPr>
          <a:xfrm>
            <a:off x="533400" y="152400"/>
            <a:ext cx="52578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3300"/>
                </a:solidFill>
                <a:latin typeface="Arial"/>
                <a:ea typeface="Arial"/>
                <a:cs typeface="Arial"/>
                <a:sym typeface="Arial"/>
              </a:rPr>
              <a:t>DIT FFT</a:t>
            </a:r>
            <a:r>
              <a:rPr b="1" i="0" lang="en-US" sz="2800" u="none" cap="none" strike="noStrike">
                <a:solidFill>
                  <a:srgbClr val="000099"/>
                </a:solidFill>
                <a:latin typeface="Arial"/>
                <a:ea typeface="Arial"/>
                <a:cs typeface="Arial"/>
                <a:sym typeface="Arial"/>
              </a:rPr>
              <a:t> flowgraph for N = 4</a:t>
            </a:r>
            <a:endParaRPr b="1" i="0" sz="3600" u="none" cap="none" strike="noStrike">
              <a:solidFill>
                <a:srgbClr val="000099"/>
              </a:solidFill>
              <a:latin typeface="Arial"/>
              <a:ea typeface="Arial"/>
              <a:cs typeface="Arial"/>
              <a:sym typeface="Arial"/>
            </a:endParaRPr>
          </a:p>
        </p:txBody>
      </p:sp>
      <p:sp>
        <p:nvSpPr>
          <p:cNvPr id="176" name="Google Shape;176;p21"/>
          <p:cNvSpPr txBox="1"/>
          <p:nvPr/>
        </p:nvSpPr>
        <p:spPr>
          <a:xfrm>
            <a:off x="533400" y="1066800"/>
            <a:ext cx="68580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Step-1 : Derive DIT-FFT equation</a:t>
            </a:r>
            <a:endParaRPr/>
          </a:p>
        </p:txBody>
      </p:sp>
      <p:pic>
        <p:nvPicPr>
          <p:cNvPr id="177" name="Google Shape;177;p21"/>
          <p:cNvPicPr preferRelativeResize="0"/>
          <p:nvPr/>
        </p:nvPicPr>
        <p:blipFill rotWithShape="1">
          <a:blip r:embed="rId3">
            <a:alphaModFix/>
          </a:blip>
          <a:srcRect b="0" l="0" r="0" t="0"/>
          <a:stretch/>
        </p:blipFill>
        <p:spPr>
          <a:xfrm>
            <a:off x="2057400" y="3352800"/>
            <a:ext cx="5073650" cy="685800"/>
          </a:xfrm>
          <a:prstGeom prst="rect">
            <a:avLst/>
          </a:prstGeom>
          <a:noFill/>
          <a:ln>
            <a:noFill/>
          </a:ln>
        </p:spPr>
      </p:pic>
      <p:sp>
        <p:nvSpPr>
          <p:cNvPr id="178" name="Google Shape;178;p21"/>
          <p:cNvSpPr txBox="1"/>
          <p:nvPr/>
        </p:nvSpPr>
        <p:spPr>
          <a:xfrm>
            <a:off x="457200" y="5054600"/>
            <a:ext cx="68580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Step-2 : Derive DIT-FFT  flowgraph</a:t>
            </a:r>
            <a:endParaRPr/>
          </a:p>
        </p:txBody>
      </p:sp>
      <p:sp>
        <p:nvSpPr>
          <p:cNvPr id="179" name="Google Shape;179;p21"/>
          <p:cNvSpPr txBox="1"/>
          <p:nvPr/>
        </p:nvSpPr>
        <p:spPr>
          <a:xfrm>
            <a:off x="2068513" y="2006600"/>
            <a:ext cx="2097087"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a:t>
            </a:r>
            <a:endParaRPr/>
          </a:p>
        </p:txBody>
      </p:sp>
      <p:sp>
        <p:nvSpPr>
          <p:cNvPr id="180" name="Google Shape;180;p21"/>
          <p:cNvSpPr txBox="1"/>
          <p:nvPr/>
        </p:nvSpPr>
        <p:spPr>
          <a:xfrm>
            <a:off x="2093913" y="2514600"/>
            <a:ext cx="2097087"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a:t>
            </a:r>
            <a:endParaRPr/>
          </a:p>
        </p:txBody>
      </p:sp>
      <p:sp>
        <p:nvSpPr>
          <p:cNvPr id="181" name="Google Shape;181;p21"/>
          <p:cNvSpPr txBox="1"/>
          <p:nvPr/>
        </p:nvSpPr>
        <p:spPr>
          <a:xfrm>
            <a:off x="2054225" y="1524000"/>
            <a:ext cx="2097088"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a:t>
            </a:r>
            <a:endParaRPr/>
          </a:p>
        </p:txBody>
      </p:sp>
      <p:grpSp>
        <p:nvGrpSpPr>
          <p:cNvPr id="182" name="Google Shape;182;p21"/>
          <p:cNvGrpSpPr/>
          <p:nvPr/>
        </p:nvGrpSpPr>
        <p:grpSpPr>
          <a:xfrm>
            <a:off x="2286000" y="4038600"/>
            <a:ext cx="5257800" cy="685800"/>
            <a:chOff x="838200" y="5791200"/>
            <a:chExt cx="5257800" cy="685800"/>
          </a:xfrm>
        </p:grpSpPr>
        <p:sp>
          <p:nvSpPr>
            <p:cNvPr id="183" name="Google Shape;183;p21"/>
            <p:cNvSpPr txBox="1"/>
            <p:nvPr/>
          </p:nvSpPr>
          <p:spPr>
            <a:xfrm>
              <a:off x="838200" y="5800725"/>
              <a:ext cx="52578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FF"/>
                </a:buClr>
                <a:buSzPts val="2800"/>
                <a:buFont typeface="Arial"/>
                <a:buNone/>
              </a:pPr>
              <a:r>
                <a:rPr b="1" i="0" lang="en-US" sz="2800" u="none" cap="none" strike="noStrike">
                  <a:solidFill>
                    <a:srgbClr val="0000FF"/>
                  </a:solidFill>
                  <a:latin typeface="Arial"/>
                  <a:ea typeface="Arial"/>
                  <a:cs typeface="Arial"/>
                  <a:sym typeface="Arial"/>
                </a:rPr>
                <a:t>N pt            pt                    pt</a:t>
              </a:r>
              <a:endParaRPr/>
            </a:p>
          </p:txBody>
        </p:sp>
        <p:pic>
          <p:nvPicPr>
            <p:cNvPr id="184" name="Google Shape;184;p21"/>
            <p:cNvPicPr preferRelativeResize="0"/>
            <p:nvPr/>
          </p:nvPicPr>
          <p:blipFill rotWithShape="1">
            <a:blip r:embed="rId4">
              <a:alphaModFix/>
            </a:blip>
            <a:srcRect b="0" l="0" r="0" t="0"/>
            <a:stretch/>
          </p:blipFill>
          <p:spPr>
            <a:xfrm>
              <a:off x="1981200" y="5791200"/>
              <a:ext cx="609600" cy="685800"/>
            </a:xfrm>
            <a:prstGeom prst="rect">
              <a:avLst/>
            </a:prstGeom>
            <a:noFill/>
            <a:ln>
              <a:noFill/>
            </a:ln>
          </p:spPr>
        </p:pic>
        <p:pic>
          <p:nvPicPr>
            <p:cNvPr id="185" name="Google Shape;185;p21"/>
            <p:cNvPicPr preferRelativeResize="0"/>
            <p:nvPr/>
          </p:nvPicPr>
          <p:blipFill rotWithShape="1">
            <a:blip r:embed="rId4">
              <a:alphaModFix/>
            </a:blip>
            <a:srcRect b="0" l="0" r="0" t="0"/>
            <a:stretch/>
          </p:blipFill>
          <p:spPr>
            <a:xfrm>
              <a:off x="4267200" y="5791200"/>
              <a:ext cx="609600" cy="685800"/>
            </a:xfrm>
            <a:prstGeom prst="rect">
              <a:avLst/>
            </a:prstGeom>
            <a:noFill/>
            <a:ln>
              <a:noFill/>
            </a:ln>
          </p:spPr>
        </p:pic>
      </p:grpSp>
      <p:grpSp>
        <p:nvGrpSpPr>
          <p:cNvPr id="186" name="Google Shape;186;p21"/>
          <p:cNvGrpSpPr/>
          <p:nvPr/>
        </p:nvGrpSpPr>
        <p:grpSpPr>
          <a:xfrm>
            <a:off x="0" y="6400800"/>
            <a:ext cx="9144000" cy="492125"/>
            <a:chOff x="0" y="6324600"/>
            <a:chExt cx="9144000" cy="568325"/>
          </a:xfrm>
        </p:grpSpPr>
        <p:sp>
          <p:nvSpPr>
            <p:cNvPr id="187" name="Google Shape;187;p21"/>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Dr. Kiran TALELE    99870 30 881   kiran.talele@spit.ac.in</a:t>
              </a:r>
              <a:endParaRPr b="0" i="0" sz="2400" u="none" cap="none" strike="noStrike">
                <a:solidFill>
                  <a:schemeClr val="lt1"/>
                </a:solidFill>
                <a:latin typeface="Cambria"/>
                <a:ea typeface="Cambria"/>
                <a:cs typeface="Cambria"/>
                <a:sym typeface="Cambria"/>
              </a:endParaRPr>
            </a:p>
          </p:txBody>
        </p:sp>
        <p:sp>
          <p:nvSpPr>
            <p:cNvPr id="188" name="Google Shape;188;p21"/>
            <p:cNvSpPr txBox="1"/>
            <p:nvPr/>
          </p:nvSpPr>
          <p:spPr>
            <a:xfrm>
              <a:off x="84486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84"/>
          <p:cNvSpPr txBox="1"/>
          <p:nvPr>
            <p:ph idx="1" type="body"/>
          </p:nvPr>
        </p:nvSpPr>
        <p:spPr>
          <a:xfrm>
            <a:off x="152400" y="228600"/>
            <a:ext cx="8991600" cy="1371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Font typeface="Arial"/>
              <a:buNone/>
            </a:pPr>
            <a:r>
              <a:rPr b="1" lang="en-US">
                <a:solidFill>
                  <a:srgbClr val="FF0000"/>
                </a:solidFill>
              </a:rPr>
              <a:t>Given h[n]= { 1, 2, 3, 4 }. Length </a:t>
            </a:r>
            <a:r>
              <a:rPr b="1" lang="en-US">
                <a:solidFill>
                  <a:srgbClr val="000099"/>
                </a:solidFill>
              </a:rPr>
              <a:t>M </a:t>
            </a:r>
            <a:r>
              <a:rPr b="1" lang="en-US">
                <a:solidFill>
                  <a:srgbClr val="BA06A5"/>
                </a:solidFill>
              </a:rPr>
              <a:t>= 4</a:t>
            </a:r>
            <a:endParaRPr/>
          </a:p>
          <a:p>
            <a:pPr indent="-342900" lvl="0" marL="342900" rtl="0" algn="l">
              <a:spcBef>
                <a:spcPts val="640"/>
              </a:spcBef>
              <a:spcAft>
                <a:spcPts val="0"/>
              </a:spcAft>
              <a:buClr>
                <a:srgbClr val="FF0000"/>
              </a:buClr>
              <a:buSzPts val="3200"/>
              <a:buFont typeface="Arial"/>
              <a:buNone/>
            </a:pPr>
            <a:r>
              <a:rPr b="1" lang="en-US">
                <a:solidFill>
                  <a:srgbClr val="FF0000"/>
                </a:solidFill>
              </a:rPr>
              <a:t>and   x[n] = { 2, 0, 2, 0, 2, 1, 0, 2, 1 } </a:t>
            </a:r>
            <a:endParaRPr/>
          </a:p>
        </p:txBody>
      </p:sp>
      <p:sp>
        <p:nvSpPr>
          <p:cNvPr id="2662" name="Google Shape;2662;p84"/>
          <p:cNvSpPr txBox="1"/>
          <p:nvPr/>
        </p:nvSpPr>
        <p:spPr>
          <a:xfrm>
            <a:off x="228600" y="2590800"/>
            <a:ext cx="8077200" cy="3124200"/>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chemeClr val="dk1"/>
              </a:buClr>
              <a:buSzPts val="3200"/>
              <a:buFont typeface="Arial"/>
              <a:buAutoNum type="romanUcParenBoth"/>
            </a:pPr>
            <a:r>
              <a:rPr b="1" i="0" lang="en-US" sz="3200" u="none" cap="none" strike="noStrike">
                <a:solidFill>
                  <a:schemeClr val="dk1"/>
                </a:solidFill>
                <a:latin typeface="Arial"/>
                <a:ea typeface="Arial"/>
                <a:cs typeface="Arial"/>
                <a:sym typeface="Arial"/>
              </a:rPr>
              <a:t>Select L</a:t>
            </a:r>
            <a:endParaRPr/>
          </a:p>
          <a:p>
            <a:pPr indent="-571500" lvl="0" marL="57150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Assume N = 8 for Radix 2 FFT Algorithm</a:t>
            </a:r>
            <a:endParaRPr/>
          </a:p>
          <a:p>
            <a:pPr indent="-571500" lvl="0" marL="57150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Now N = L + M -1</a:t>
            </a:r>
            <a:endParaRPr/>
          </a:p>
          <a:p>
            <a:pPr indent="-571500" lvl="0" marL="57150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8 = L + 4 – 1</a:t>
            </a:r>
            <a:endParaRPr/>
          </a:p>
          <a:p>
            <a:pPr indent="-571500" lvl="0" marL="57150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L = 5</a:t>
            </a:r>
            <a:endParaRPr/>
          </a:p>
        </p:txBody>
      </p:sp>
      <p:grpSp>
        <p:nvGrpSpPr>
          <p:cNvPr id="2663" name="Google Shape;2663;p84"/>
          <p:cNvGrpSpPr/>
          <p:nvPr/>
        </p:nvGrpSpPr>
        <p:grpSpPr>
          <a:xfrm>
            <a:off x="0" y="6365875"/>
            <a:ext cx="9144000" cy="568325"/>
            <a:chOff x="0" y="6324600"/>
            <a:chExt cx="9144000" cy="568325"/>
          </a:xfrm>
        </p:grpSpPr>
        <p:sp>
          <p:nvSpPr>
            <p:cNvPr id="2664" name="Google Shape;2664;p84"/>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665" name="Google Shape;2665;p84"/>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2666" name="Google Shape;2666;p84"/>
          <p:cNvSpPr txBox="1"/>
          <p:nvPr/>
        </p:nvSpPr>
        <p:spPr>
          <a:xfrm>
            <a:off x="-152400" y="1600200"/>
            <a:ext cx="9829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b="0" i="0" sz="3200" u="none" cap="none" strike="noStrike">
              <a:solidFill>
                <a:srgbClr val="0000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2"/>
                                        </p:tgtEl>
                                        <p:attrNameLst>
                                          <p:attrName>style.visibility</p:attrName>
                                        </p:attrNameLst>
                                      </p:cBhvr>
                                      <p:to>
                                        <p:strVal val="visible"/>
                                      </p:to>
                                    </p:set>
                                    <p:animEffect filter="fade" transition="in">
                                      <p:cBhvr>
                                        <p:cTn dur="500"/>
                                        <p:tgtEl>
                                          <p:spTgt spid="2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sp>
        <p:nvSpPr>
          <p:cNvPr id="2671" name="Google Shape;2671;p85"/>
          <p:cNvSpPr txBox="1"/>
          <p:nvPr>
            <p:ph idx="1" type="body"/>
          </p:nvPr>
        </p:nvSpPr>
        <p:spPr>
          <a:xfrm>
            <a:off x="152400" y="228600"/>
            <a:ext cx="8991600" cy="1371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Font typeface="Arial"/>
              <a:buNone/>
            </a:pPr>
            <a:r>
              <a:rPr b="1" lang="en-US">
                <a:solidFill>
                  <a:srgbClr val="FF0000"/>
                </a:solidFill>
              </a:rPr>
              <a:t>Given h[n]= { 1, 2, 3, 4 }. Length </a:t>
            </a:r>
            <a:r>
              <a:rPr b="1" lang="en-US">
                <a:solidFill>
                  <a:srgbClr val="000099"/>
                </a:solidFill>
              </a:rPr>
              <a:t>M </a:t>
            </a:r>
            <a:r>
              <a:rPr b="1" lang="en-US">
                <a:solidFill>
                  <a:srgbClr val="BA06A5"/>
                </a:solidFill>
              </a:rPr>
              <a:t>= </a:t>
            </a:r>
            <a:r>
              <a:rPr b="1" lang="en-US">
                <a:solidFill>
                  <a:schemeClr val="accent6"/>
                </a:solidFill>
              </a:rPr>
              <a:t>4</a:t>
            </a:r>
            <a:endParaRPr/>
          </a:p>
          <a:p>
            <a:pPr indent="-342900" lvl="0" marL="342900" rtl="0" algn="l">
              <a:spcBef>
                <a:spcPts val="640"/>
              </a:spcBef>
              <a:spcAft>
                <a:spcPts val="0"/>
              </a:spcAft>
              <a:buClr>
                <a:srgbClr val="FF0000"/>
              </a:buClr>
              <a:buSzPts val="3200"/>
              <a:buFont typeface="Arial"/>
              <a:buNone/>
            </a:pPr>
            <a:r>
              <a:rPr b="1" lang="en-US">
                <a:solidFill>
                  <a:srgbClr val="FF0000"/>
                </a:solidFill>
              </a:rPr>
              <a:t>and   x[n] = { </a:t>
            </a:r>
            <a:r>
              <a:rPr b="1" lang="en-US">
                <a:solidFill>
                  <a:srgbClr val="BA06A5"/>
                </a:solidFill>
              </a:rPr>
              <a:t>2,  0,  2,  0,  2 </a:t>
            </a:r>
            <a:r>
              <a:rPr b="1" lang="en-US">
                <a:solidFill>
                  <a:srgbClr val="FF0000"/>
                </a:solidFill>
              </a:rPr>
              <a:t>, 1, 0, 2, 1  } </a:t>
            </a:r>
            <a:endParaRPr/>
          </a:p>
        </p:txBody>
      </p:sp>
      <p:sp>
        <p:nvSpPr>
          <p:cNvPr id="2672" name="Google Shape;2672;p85"/>
          <p:cNvSpPr txBox="1"/>
          <p:nvPr/>
        </p:nvSpPr>
        <p:spPr>
          <a:xfrm>
            <a:off x="152400" y="2286000"/>
            <a:ext cx="8991600" cy="327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(II) Decompose x[n] </a:t>
            </a:r>
            <a:endParaRPr/>
          </a:p>
          <a:p>
            <a:pPr indent="0" lvl="0" marL="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a:p>
          <a:p>
            <a:pPr indent="0" lvl="0" marL="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By decomposing x[n] into L=5, we get, </a:t>
            </a:r>
            <a:endParaRPr b="1" i="0" sz="3200" u="none" cap="none" strike="noStrike">
              <a:solidFill>
                <a:srgbClr val="BA06A5"/>
              </a:solidFill>
              <a:latin typeface="Arial"/>
              <a:ea typeface="Arial"/>
              <a:cs typeface="Arial"/>
              <a:sym typeface="Arial"/>
            </a:endParaRPr>
          </a:p>
          <a:p>
            <a:pPr indent="0" lvl="0" marL="0" marR="0" rtl="0" algn="l">
              <a:spcBef>
                <a:spcPts val="64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x</a:t>
            </a:r>
            <a:r>
              <a:rPr b="1" baseline="-25000" i="0" lang="en-US" sz="3200" u="none" cap="none" strike="noStrike">
                <a:solidFill>
                  <a:srgbClr val="BA06A5"/>
                </a:solidFill>
                <a:latin typeface="Arial"/>
                <a:ea typeface="Arial"/>
                <a:cs typeface="Arial"/>
                <a:sym typeface="Arial"/>
              </a:rPr>
              <a:t>1</a:t>
            </a:r>
            <a:r>
              <a:rPr b="1" i="0" lang="en-US" sz="3200" u="none" cap="none" strike="noStrike">
                <a:solidFill>
                  <a:srgbClr val="BA06A5"/>
                </a:solidFill>
                <a:latin typeface="Arial"/>
                <a:ea typeface="Arial"/>
                <a:cs typeface="Arial"/>
                <a:sym typeface="Arial"/>
              </a:rPr>
              <a:t>[n] ={ 2,  0,  2,  0,  2  }</a:t>
            </a:r>
            <a:endParaRPr/>
          </a:p>
          <a:p>
            <a:pPr indent="0" lvl="0" marL="0" marR="0" rtl="0" algn="l">
              <a:spcBef>
                <a:spcPts val="64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     x</a:t>
            </a:r>
            <a:r>
              <a:rPr b="1" baseline="-25000" i="0" lang="en-US" sz="3200" u="none" cap="none" strike="noStrike">
                <a:solidFill>
                  <a:srgbClr val="C00000"/>
                </a:solidFill>
                <a:latin typeface="Arial"/>
                <a:ea typeface="Arial"/>
                <a:cs typeface="Arial"/>
                <a:sym typeface="Arial"/>
              </a:rPr>
              <a:t>2</a:t>
            </a:r>
            <a:r>
              <a:rPr b="1" i="0" lang="en-US" sz="3200" u="none" cap="none" strike="noStrike">
                <a:solidFill>
                  <a:srgbClr val="C00000"/>
                </a:solidFill>
                <a:latin typeface="Arial"/>
                <a:ea typeface="Arial"/>
                <a:cs typeface="Arial"/>
                <a:sym typeface="Arial"/>
              </a:rPr>
              <a:t>[n] ={ 1,  0,  2,  1,     }</a:t>
            </a:r>
            <a:endParaRPr/>
          </a:p>
          <a:p>
            <a:pPr indent="0" lvl="0" marL="0" marR="0" rtl="0" algn="l">
              <a:spcBef>
                <a:spcPts val="64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 </a:t>
            </a:r>
            <a:endParaRPr/>
          </a:p>
        </p:txBody>
      </p:sp>
      <p:grpSp>
        <p:nvGrpSpPr>
          <p:cNvPr id="2673" name="Google Shape;2673;p85"/>
          <p:cNvGrpSpPr/>
          <p:nvPr/>
        </p:nvGrpSpPr>
        <p:grpSpPr>
          <a:xfrm>
            <a:off x="0" y="6365875"/>
            <a:ext cx="9144000" cy="568325"/>
            <a:chOff x="0" y="6324600"/>
            <a:chExt cx="9144000" cy="568325"/>
          </a:xfrm>
        </p:grpSpPr>
        <p:sp>
          <p:nvSpPr>
            <p:cNvPr id="2674" name="Google Shape;2674;p85"/>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675" name="Google Shape;2675;p85"/>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pic>
        <p:nvPicPr>
          <p:cNvPr id="2676" name="Google Shape;2676;p85"/>
          <p:cNvPicPr preferRelativeResize="0"/>
          <p:nvPr/>
        </p:nvPicPr>
        <p:blipFill rotWithShape="1">
          <a:blip r:embed="rId3">
            <a:alphaModFix/>
          </a:blip>
          <a:srcRect b="0" l="0" r="0" t="0"/>
          <a:stretch/>
        </p:blipFill>
        <p:spPr>
          <a:xfrm>
            <a:off x="5543550" y="1371600"/>
            <a:ext cx="1771650" cy="293688"/>
          </a:xfrm>
          <a:prstGeom prst="rect">
            <a:avLst/>
          </a:prstGeom>
          <a:noFill/>
          <a:ln>
            <a:noFill/>
          </a:ln>
        </p:spPr>
      </p:pic>
      <p:sp>
        <p:nvSpPr>
          <p:cNvPr id="2677" name="Google Shape;2677;p85"/>
          <p:cNvSpPr txBox="1"/>
          <p:nvPr/>
        </p:nvSpPr>
        <p:spPr>
          <a:xfrm>
            <a:off x="152400" y="2286000"/>
            <a:ext cx="8991600" cy="327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(II) Decompose x[n] </a:t>
            </a:r>
            <a:endParaRPr/>
          </a:p>
          <a:p>
            <a:pPr indent="0" lvl="0" marL="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a:p>
          <a:p>
            <a:pPr indent="0" lvl="0" marL="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By decomposing x[n] into L=5, we get, </a:t>
            </a:r>
            <a:endParaRPr b="1" i="0" sz="3200" u="none" cap="none" strike="noStrike">
              <a:solidFill>
                <a:srgbClr val="BA06A5"/>
              </a:solidFill>
              <a:latin typeface="Arial"/>
              <a:ea typeface="Arial"/>
              <a:cs typeface="Arial"/>
              <a:sym typeface="Arial"/>
            </a:endParaRPr>
          </a:p>
          <a:p>
            <a:pPr indent="0" lvl="0" marL="0" marR="0" rtl="0" algn="l">
              <a:spcBef>
                <a:spcPts val="64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x</a:t>
            </a:r>
            <a:r>
              <a:rPr b="1" baseline="-25000" i="0" lang="en-US" sz="3200" u="none" cap="none" strike="noStrike">
                <a:solidFill>
                  <a:srgbClr val="BA06A5"/>
                </a:solidFill>
                <a:latin typeface="Arial"/>
                <a:ea typeface="Arial"/>
                <a:cs typeface="Arial"/>
                <a:sym typeface="Arial"/>
              </a:rPr>
              <a:t>1</a:t>
            </a:r>
            <a:r>
              <a:rPr b="1" i="0" lang="en-US" sz="3200" u="none" cap="none" strike="noStrike">
                <a:solidFill>
                  <a:srgbClr val="BA06A5"/>
                </a:solidFill>
                <a:latin typeface="Arial"/>
                <a:ea typeface="Arial"/>
                <a:cs typeface="Arial"/>
                <a:sym typeface="Arial"/>
              </a:rPr>
              <a:t>[n] ={ 2,  0,  2,  0,  2  }</a:t>
            </a:r>
            <a:endParaRPr/>
          </a:p>
          <a:p>
            <a:pPr indent="0" lvl="0" marL="0" marR="0" rtl="0" algn="l">
              <a:spcBef>
                <a:spcPts val="64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     x</a:t>
            </a:r>
            <a:r>
              <a:rPr b="1" baseline="-25000" i="0" lang="en-US" sz="3200" u="none" cap="none" strike="noStrike">
                <a:solidFill>
                  <a:srgbClr val="C00000"/>
                </a:solidFill>
                <a:latin typeface="Arial"/>
                <a:ea typeface="Arial"/>
                <a:cs typeface="Arial"/>
                <a:sym typeface="Arial"/>
              </a:rPr>
              <a:t>2</a:t>
            </a:r>
            <a:r>
              <a:rPr b="1" i="0" lang="en-US" sz="3200" u="none" cap="none" strike="noStrike">
                <a:solidFill>
                  <a:srgbClr val="C00000"/>
                </a:solidFill>
                <a:latin typeface="Arial"/>
                <a:ea typeface="Arial"/>
                <a:cs typeface="Arial"/>
                <a:sym typeface="Arial"/>
              </a:rPr>
              <a:t>[n] ={ 1,  0,  2,  1, </a:t>
            </a:r>
            <a:r>
              <a:rPr b="1" i="0" lang="en-US" sz="3200" u="none" cap="none" strike="noStrike">
                <a:solidFill>
                  <a:srgbClr val="BA06A5"/>
                </a:solidFill>
                <a:latin typeface="Arial"/>
                <a:ea typeface="Arial"/>
                <a:cs typeface="Arial"/>
                <a:sym typeface="Arial"/>
              </a:rPr>
              <a:t>0</a:t>
            </a:r>
            <a:r>
              <a:rPr b="1" i="0" lang="en-US" sz="3200" u="none" cap="none" strike="noStrike">
                <a:solidFill>
                  <a:srgbClr val="C00000"/>
                </a:solidFill>
                <a:latin typeface="Arial"/>
                <a:ea typeface="Arial"/>
                <a:cs typeface="Arial"/>
                <a:sym typeface="Arial"/>
              </a:rPr>
              <a:t> </a:t>
            </a:r>
            <a:endParaRPr/>
          </a:p>
          <a:p>
            <a:pPr indent="0" lvl="0" marL="0" marR="0" rtl="0" algn="l">
              <a:spcBef>
                <a:spcPts val="64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 </a:t>
            </a:r>
            <a:endParaRPr/>
          </a:p>
        </p:txBody>
      </p:sp>
      <p:pic>
        <p:nvPicPr>
          <p:cNvPr id="2678" name="Google Shape;2678;p85"/>
          <p:cNvPicPr preferRelativeResize="0"/>
          <p:nvPr/>
        </p:nvPicPr>
        <p:blipFill rotWithShape="1">
          <a:blip r:embed="rId3">
            <a:alphaModFix/>
          </a:blip>
          <a:srcRect b="0" l="0" r="0" t="0"/>
          <a:stretch/>
        </p:blipFill>
        <p:spPr>
          <a:xfrm>
            <a:off x="2590800" y="1295400"/>
            <a:ext cx="2757488" cy="457200"/>
          </a:xfrm>
          <a:prstGeom prst="rect">
            <a:avLst/>
          </a:prstGeom>
          <a:noFill/>
          <a:ln>
            <a:noFill/>
          </a:ln>
        </p:spPr>
      </p:pic>
      <p:sp>
        <p:nvSpPr>
          <p:cNvPr id="2679" name="Google Shape;2679;p85"/>
          <p:cNvSpPr txBox="1"/>
          <p:nvPr/>
        </p:nvSpPr>
        <p:spPr>
          <a:xfrm>
            <a:off x="-152400" y="1600200"/>
            <a:ext cx="9829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b="0" i="0" sz="3200" u="none" cap="none" strike="noStrike">
              <a:solidFill>
                <a:srgbClr val="0000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2"/>
                                        </p:tgtEl>
                                        <p:attrNameLst>
                                          <p:attrName>style.visibility</p:attrName>
                                        </p:attrNameLst>
                                      </p:cBhvr>
                                      <p:to>
                                        <p:strVal val="visible"/>
                                      </p:to>
                                    </p:set>
                                    <p:animEffect filter="fade" transition="in">
                                      <p:cBhvr>
                                        <p:cTn dur="500"/>
                                        <p:tgtEl>
                                          <p:spTgt spid="2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8"/>
                                        </p:tgtEl>
                                        <p:attrNameLst>
                                          <p:attrName>style.visibility</p:attrName>
                                        </p:attrNameLst>
                                      </p:cBhvr>
                                      <p:to>
                                        <p:strVal val="visible"/>
                                      </p:to>
                                    </p:set>
                                    <p:animEffect filter="fade" transition="in">
                                      <p:cBhvr>
                                        <p:cTn dur="500"/>
                                        <p:tgtEl>
                                          <p:spTgt spid="2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6"/>
                                        </p:tgtEl>
                                        <p:attrNameLst>
                                          <p:attrName>style.visibility</p:attrName>
                                        </p:attrNameLst>
                                      </p:cBhvr>
                                      <p:to>
                                        <p:strVal val="visible"/>
                                      </p:to>
                                    </p:set>
                                    <p:animEffect filter="fade" transition="in">
                                      <p:cBhvr>
                                        <p:cTn dur="500"/>
                                        <p:tgtEl>
                                          <p:spTgt spid="2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7"/>
                                        </p:tgtEl>
                                        <p:attrNameLst>
                                          <p:attrName>style.visibility</p:attrName>
                                        </p:attrNameLst>
                                      </p:cBhvr>
                                      <p:to>
                                        <p:strVal val="visible"/>
                                      </p:to>
                                    </p:set>
                                    <p:animEffect filter="fade" transition="in">
                                      <p:cBhvr>
                                        <p:cTn dur="500"/>
                                        <p:tgtEl>
                                          <p:spTgt spid="2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86"/>
          <p:cNvSpPr txBox="1"/>
          <p:nvPr>
            <p:ph idx="1" type="body"/>
          </p:nvPr>
        </p:nvSpPr>
        <p:spPr>
          <a:xfrm>
            <a:off x="304800" y="381000"/>
            <a:ext cx="9906000" cy="487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33CC"/>
              </a:buClr>
              <a:buSzPts val="3200"/>
              <a:buFont typeface="Arial"/>
              <a:buNone/>
            </a:pPr>
            <a:r>
              <a:rPr b="1" lang="en-US">
                <a:solidFill>
                  <a:srgbClr val="0033CC"/>
                </a:solidFill>
              </a:rPr>
              <a:t>(III) Zero Padding</a:t>
            </a:r>
            <a:endParaRPr/>
          </a:p>
          <a:p>
            <a:pPr indent="-342900" lvl="0" marL="342900" rtl="0" algn="l">
              <a:spcBef>
                <a:spcPts val="640"/>
              </a:spcBef>
              <a:spcAft>
                <a:spcPts val="0"/>
              </a:spcAft>
              <a:buClr>
                <a:schemeClr val="dk1"/>
              </a:buClr>
              <a:buSzPts val="3200"/>
              <a:buFont typeface="Arial"/>
              <a:buNone/>
            </a:pPr>
            <a:r>
              <a:t/>
            </a:r>
            <a:endParaRPr b="1">
              <a:solidFill>
                <a:srgbClr val="0033CC"/>
              </a:solidFill>
            </a:endParaRPr>
          </a:p>
          <a:p>
            <a:pPr indent="-342900" lvl="0" marL="342900" rtl="0" algn="l">
              <a:spcBef>
                <a:spcPts val="640"/>
              </a:spcBef>
              <a:spcAft>
                <a:spcPts val="0"/>
              </a:spcAft>
              <a:buClr>
                <a:srgbClr val="BA06A5"/>
              </a:buClr>
              <a:buSzPts val="3200"/>
              <a:buFont typeface="Arial"/>
              <a:buNone/>
            </a:pPr>
            <a:r>
              <a:rPr b="1" lang="en-US">
                <a:solidFill>
                  <a:srgbClr val="BA06A5"/>
                </a:solidFill>
              </a:rPr>
              <a:t>     x</a:t>
            </a:r>
            <a:r>
              <a:rPr b="1" baseline="-25000" lang="en-US">
                <a:solidFill>
                  <a:srgbClr val="BA06A5"/>
                </a:solidFill>
              </a:rPr>
              <a:t>1</a:t>
            </a:r>
            <a:r>
              <a:rPr b="1" lang="en-US">
                <a:solidFill>
                  <a:srgbClr val="BA06A5"/>
                </a:solidFill>
              </a:rPr>
              <a:t>[n] = {  2,  0,  2,  0,  2,  </a:t>
            </a:r>
            <a:r>
              <a:rPr b="1" lang="en-US">
                <a:solidFill>
                  <a:schemeClr val="accent6"/>
                </a:solidFill>
              </a:rPr>
              <a:t>0,  0, 0  </a:t>
            </a:r>
            <a:r>
              <a:rPr b="1" lang="en-US">
                <a:solidFill>
                  <a:srgbClr val="BA06A5"/>
                </a:solidFill>
              </a:rPr>
              <a:t>}   </a:t>
            </a:r>
            <a:r>
              <a:rPr b="1" lang="en-US">
                <a:solidFill>
                  <a:srgbClr val="008000"/>
                </a:solidFill>
              </a:rPr>
              <a:t>N=8 pt </a:t>
            </a:r>
            <a:r>
              <a:rPr b="1" lang="en-US">
                <a:solidFill>
                  <a:srgbClr val="BA06A5"/>
                </a:solidFill>
              </a:rPr>
              <a:t>  </a:t>
            </a:r>
            <a:endParaRPr/>
          </a:p>
          <a:p>
            <a:pPr indent="-342900" lvl="0" marL="342900" rtl="0" algn="l">
              <a:spcBef>
                <a:spcPts val="640"/>
              </a:spcBef>
              <a:spcAft>
                <a:spcPts val="0"/>
              </a:spcAft>
              <a:buClr>
                <a:srgbClr val="C00000"/>
              </a:buClr>
              <a:buSzPts val="3200"/>
              <a:buFont typeface="Arial"/>
              <a:buNone/>
            </a:pPr>
            <a:r>
              <a:rPr b="1" lang="en-US">
                <a:solidFill>
                  <a:srgbClr val="C00000"/>
                </a:solidFill>
              </a:rPr>
              <a:t>    </a:t>
            </a:r>
            <a:endParaRPr/>
          </a:p>
          <a:p>
            <a:pPr indent="-342900" lvl="0" marL="342900" rtl="0" algn="l">
              <a:spcBef>
                <a:spcPts val="640"/>
              </a:spcBef>
              <a:spcAft>
                <a:spcPts val="0"/>
              </a:spcAft>
              <a:buClr>
                <a:srgbClr val="C00000"/>
              </a:buClr>
              <a:buSzPts val="3200"/>
              <a:buFont typeface="Arial"/>
              <a:buNone/>
            </a:pPr>
            <a:r>
              <a:rPr b="1" lang="en-US">
                <a:solidFill>
                  <a:srgbClr val="C00000"/>
                </a:solidFill>
              </a:rPr>
              <a:t>     x</a:t>
            </a:r>
            <a:r>
              <a:rPr b="1" baseline="-25000" lang="en-US">
                <a:solidFill>
                  <a:srgbClr val="C00000"/>
                </a:solidFill>
              </a:rPr>
              <a:t>2</a:t>
            </a:r>
            <a:r>
              <a:rPr b="1" lang="en-US">
                <a:solidFill>
                  <a:srgbClr val="C00000"/>
                </a:solidFill>
              </a:rPr>
              <a:t>[n] = { 1,  0,  2,  1,  0,   </a:t>
            </a:r>
            <a:r>
              <a:rPr b="1" lang="en-US">
                <a:solidFill>
                  <a:schemeClr val="accent6"/>
                </a:solidFill>
              </a:rPr>
              <a:t>0, 0, 0 </a:t>
            </a:r>
            <a:r>
              <a:rPr b="1" lang="en-US">
                <a:solidFill>
                  <a:srgbClr val="C00000"/>
                </a:solidFill>
              </a:rPr>
              <a:t>}  </a:t>
            </a:r>
            <a:r>
              <a:rPr b="1" lang="en-US">
                <a:solidFill>
                  <a:srgbClr val="008000"/>
                </a:solidFill>
              </a:rPr>
              <a:t>N=8 pt </a:t>
            </a:r>
            <a:endParaRPr/>
          </a:p>
          <a:p>
            <a:pPr indent="0" lvl="0" marL="0" rtl="0" algn="l">
              <a:spcBef>
                <a:spcPts val="640"/>
              </a:spcBef>
              <a:spcAft>
                <a:spcPts val="0"/>
              </a:spcAft>
              <a:buClr>
                <a:schemeClr val="dk1"/>
              </a:buClr>
              <a:buSzPts val="3200"/>
              <a:buFont typeface="Arial"/>
              <a:buNone/>
            </a:pPr>
            <a:r>
              <a:t/>
            </a:r>
            <a:endParaRPr/>
          </a:p>
          <a:p>
            <a:pPr indent="0" lvl="0" marL="0" rtl="0" algn="l">
              <a:spcBef>
                <a:spcPts val="640"/>
              </a:spcBef>
              <a:spcAft>
                <a:spcPts val="0"/>
              </a:spcAft>
              <a:buClr>
                <a:schemeClr val="dk1"/>
              </a:buClr>
              <a:buSzPts val="3200"/>
              <a:buFont typeface="Arial"/>
              <a:buNone/>
            </a:pPr>
            <a:r>
              <a:rPr lang="en-US"/>
              <a:t>     </a:t>
            </a:r>
            <a:r>
              <a:rPr b="1" lang="en-US"/>
              <a:t>h[n]  </a:t>
            </a:r>
            <a:r>
              <a:rPr lang="en-US"/>
              <a:t>= { 1, 2, 3, 4,  </a:t>
            </a:r>
            <a:r>
              <a:rPr b="1" lang="en-US"/>
              <a:t>0, 0</a:t>
            </a:r>
            <a:r>
              <a:rPr lang="en-US"/>
              <a:t>, </a:t>
            </a:r>
            <a:r>
              <a:rPr b="1" lang="en-US"/>
              <a:t>0, 0  }</a:t>
            </a:r>
            <a:r>
              <a:rPr lang="en-US"/>
              <a:t>  </a:t>
            </a:r>
            <a:r>
              <a:rPr b="1" lang="en-US">
                <a:solidFill>
                  <a:srgbClr val="008000"/>
                </a:solidFill>
              </a:rPr>
              <a:t>N=8 pt </a:t>
            </a:r>
            <a:endParaRPr/>
          </a:p>
          <a:p>
            <a:pPr indent="0" lvl="0" marL="0" rtl="0" algn="l">
              <a:spcBef>
                <a:spcPts val="640"/>
              </a:spcBef>
              <a:spcAft>
                <a:spcPts val="0"/>
              </a:spcAft>
              <a:buClr>
                <a:schemeClr val="dk1"/>
              </a:buClr>
              <a:buSzPts val="3200"/>
              <a:buFont typeface="Arial"/>
              <a:buNone/>
            </a:pPr>
            <a:r>
              <a:rPr lang="en-US"/>
              <a:t>     </a:t>
            </a:r>
            <a:r>
              <a:rPr b="1" lang="en-US"/>
              <a:t>h[-n] = { </a:t>
            </a:r>
            <a:r>
              <a:rPr lang="en-US"/>
              <a:t>1, </a:t>
            </a:r>
            <a:r>
              <a:rPr b="1" lang="en-US"/>
              <a:t>0, 0, 0, 0</a:t>
            </a:r>
            <a:r>
              <a:rPr lang="en-US"/>
              <a:t>, 4, 3, 2  </a:t>
            </a:r>
            <a:r>
              <a:rPr b="1" lang="en-US"/>
              <a:t>}</a:t>
            </a:r>
            <a:r>
              <a:rPr lang="en-US"/>
              <a:t>   </a:t>
            </a:r>
            <a:endParaRPr/>
          </a:p>
          <a:p>
            <a:pPr indent="-342900" lvl="0" marL="342900" rtl="0" algn="l">
              <a:spcBef>
                <a:spcPts val="640"/>
              </a:spcBef>
              <a:spcAft>
                <a:spcPts val="0"/>
              </a:spcAft>
              <a:buClr>
                <a:schemeClr val="dk1"/>
              </a:buClr>
              <a:buSzPts val="3200"/>
              <a:buFont typeface="Arial"/>
              <a:buNone/>
            </a:pPr>
            <a:r>
              <a:t/>
            </a:r>
            <a:endParaRPr/>
          </a:p>
        </p:txBody>
      </p:sp>
      <p:grpSp>
        <p:nvGrpSpPr>
          <p:cNvPr id="2685" name="Google Shape;2685;p86"/>
          <p:cNvGrpSpPr/>
          <p:nvPr/>
        </p:nvGrpSpPr>
        <p:grpSpPr>
          <a:xfrm>
            <a:off x="0" y="6365875"/>
            <a:ext cx="9144000" cy="568325"/>
            <a:chOff x="0" y="6324600"/>
            <a:chExt cx="9144000" cy="568325"/>
          </a:xfrm>
        </p:grpSpPr>
        <p:sp>
          <p:nvSpPr>
            <p:cNvPr id="2686" name="Google Shape;2686;p86"/>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687" name="Google Shape;2687;p86"/>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pic>
        <p:nvPicPr>
          <p:cNvPr id="2688" name="Google Shape;2688;p86"/>
          <p:cNvPicPr preferRelativeResize="0"/>
          <p:nvPr/>
        </p:nvPicPr>
        <p:blipFill rotWithShape="1">
          <a:blip r:embed="rId3">
            <a:alphaModFix/>
          </a:blip>
          <a:srcRect b="0" l="0" r="0" t="0"/>
          <a:stretch/>
        </p:blipFill>
        <p:spPr>
          <a:xfrm>
            <a:off x="5257800" y="2068513"/>
            <a:ext cx="1771650" cy="293687"/>
          </a:xfrm>
          <a:prstGeom prst="rect">
            <a:avLst/>
          </a:prstGeom>
          <a:noFill/>
          <a:ln>
            <a:noFill/>
          </a:ln>
        </p:spPr>
      </p:pic>
      <p:pic>
        <p:nvPicPr>
          <p:cNvPr id="2689" name="Google Shape;2689;p86"/>
          <p:cNvPicPr preferRelativeResize="0"/>
          <p:nvPr/>
        </p:nvPicPr>
        <p:blipFill rotWithShape="1">
          <a:blip r:embed="rId3">
            <a:alphaModFix/>
          </a:blip>
          <a:srcRect b="0" l="0" r="0" t="0"/>
          <a:stretch/>
        </p:blipFill>
        <p:spPr>
          <a:xfrm>
            <a:off x="5181600" y="3211513"/>
            <a:ext cx="1771650" cy="2936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8"/>
                                        </p:tgtEl>
                                        <p:attrNameLst>
                                          <p:attrName>style.visibility</p:attrName>
                                        </p:attrNameLst>
                                      </p:cBhvr>
                                      <p:to>
                                        <p:strVal val="visible"/>
                                      </p:to>
                                    </p:set>
                                    <p:animEffect filter="fade" transition="in">
                                      <p:cBhvr>
                                        <p:cTn dur="500"/>
                                        <p:tgtEl>
                                          <p:spTgt spid="2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9"/>
                                        </p:tgtEl>
                                        <p:attrNameLst>
                                          <p:attrName>style.visibility</p:attrName>
                                        </p:attrNameLst>
                                      </p:cBhvr>
                                      <p:to>
                                        <p:strVal val="visible"/>
                                      </p:to>
                                    </p:set>
                                    <p:animEffect filter="fade" transition="in">
                                      <p:cBhvr>
                                        <p:cTn dur="500"/>
                                        <p:tgtEl>
                                          <p:spTgt spid="26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pic>
        <p:nvPicPr>
          <p:cNvPr id="2694" name="Google Shape;2694;p87"/>
          <p:cNvPicPr preferRelativeResize="0"/>
          <p:nvPr/>
        </p:nvPicPr>
        <p:blipFill rotWithShape="1">
          <a:blip r:embed="rId3">
            <a:alphaModFix/>
          </a:blip>
          <a:srcRect b="0" l="0" r="0" t="0"/>
          <a:stretch/>
        </p:blipFill>
        <p:spPr>
          <a:xfrm>
            <a:off x="1447800" y="2133600"/>
            <a:ext cx="4038600" cy="4140200"/>
          </a:xfrm>
          <a:prstGeom prst="rect">
            <a:avLst/>
          </a:prstGeom>
          <a:noFill/>
          <a:ln>
            <a:noFill/>
          </a:ln>
        </p:spPr>
      </p:pic>
      <p:sp>
        <p:nvSpPr>
          <p:cNvPr id="2695" name="Google Shape;2695;p87"/>
          <p:cNvSpPr/>
          <p:nvPr/>
        </p:nvSpPr>
        <p:spPr>
          <a:xfrm>
            <a:off x="1676400" y="22098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6600"/>
              </a:buClr>
              <a:buSzPts val="3200"/>
              <a:buFont typeface="Arial"/>
              <a:buNone/>
            </a:pP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0  0  0  0  4  3  2 </a:t>
            </a:r>
            <a:endParaRPr/>
          </a:p>
        </p:txBody>
      </p:sp>
      <p:sp>
        <p:nvSpPr>
          <p:cNvPr id="2696" name="Google Shape;2696;p87"/>
          <p:cNvSpPr/>
          <p:nvPr/>
        </p:nvSpPr>
        <p:spPr>
          <a:xfrm>
            <a:off x="1676400" y="2743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0  0  0  0  4  3 </a:t>
            </a:r>
            <a:endParaRPr/>
          </a:p>
        </p:txBody>
      </p:sp>
      <p:sp>
        <p:nvSpPr>
          <p:cNvPr id="2697" name="Google Shape;2697;p87"/>
          <p:cNvSpPr/>
          <p:nvPr/>
        </p:nvSpPr>
        <p:spPr>
          <a:xfrm>
            <a:off x="1676400" y="32766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a:t>
            </a:r>
            <a:endParaRPr/>
          </a:p>
        </p:txBody>
      </p:sp>
      <p:sp>
        <p:nvSpPr>
          <p:cNvPr id="2698" name="Google Shape;2698;p87"/>
          <p:cNvSpPr/>
          <p:nvPr/>
        </p:nvSpPr>
        <p:spPr>
          <a:xfrm>
            <a:off x="1676400" y="37846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a:t>
            </a:r>
            <a:endParaRPr/>
          </a:p>
        </p:txBody>
      </p:sp>
      <p:sp>
        <p:nvSpPr>
          <p:cNvPr id="2699" name="Google Shape;2699;p87"/>
          <p:cNvSpPr/>
          <p:nvPr/>
        </p:nvSpPr>
        <p:spPr>
          <a:xfrm>
            <a:off x="1676400" y="4267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a:t>
            </a:r>
            <a:endParaRPr/>
          </a:p>
        </p:txBody>
      </p:sp>
      <p:sp>
        <p:nvSpPr>
          <p:cNvPr id="2700" name="Google Shape;2700;p87"/>
          <p:cNvSpPr/>
          <p:nvPr/>
        </p:nvSpPr>
        <p:spPr>
          <a:xfrm>
            <a:off x="1676400" y="47498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a:t>
            </a:r>
            <a:endParaRPr/>
          </a:p>
        </p:txBody>
      </p:sp>
      <p:sp>
        <p:nvSpPr>
          <p:cNvPr id="2701" name="Google Shape;2701;p87"/>
          <p:cNvSpPr/>
          <p:nvPr/>
        </p:nvSpPr>
        <p:spPr>
          <a:xfrm>
            <a:off x="1676400" y="52070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a:t>
            </a:r>
            <a:endParaRPr/>
          </a:p>
        </p:txBody>
      </p:sp>
      <p:sp>
        <p:nvSpPr>
          <p:cNvPr id="2702" name="Google Shape;2702;p87"/>
          <p:cNvSpPr/>
          <p:nvPr/>
        </p:nvSpPr>
        <p:spPr>
          <a:xfrm>
            <a:off x="1676400" y="55880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a:t>
            </a:r>
            <a:endParaRPr/>
          </a:p>
        </p:txBody>
      </p:sp>
      <p:grpSp>
        <p:nvGrpSpPr>
          <p:cNvPr id="2703" name="Google Shape;2703;p87"/>
          <p:cNvGrpSpPr/>
          <p:nvPr/>
        </p:nvGrpSpPr>
        <p:grpSpPr>
          <a:xfrm>
            <a:off x="5486400" y="2146300"/>
            <a:ext cx="1143000" cy="4102100"/>
            <a:chOff x="5486400" y="2146300"/>
            <a:chExt cx="1143000" cy="4102100"/>
          </a:xfrm>
        </p:grpSpPr>
        <p:pic>
          <p:nvPicPr>
            <p:cNvPr id="2704" name="Google Shape;2704;p87"/>
            <p:cNvPicPr preferRelativeResize="0"/>
            <p:nvPr/>
          </p:nvPicPr>
          <p:blipFill rotWithShape="1">
            <a:blip r:embed="rId4">
              <a:alphaModFix/>
            </a:blip>
            <a:srcRect b="0" l="0" r="0" t="0"/>
            <a:stretch/>
          </p:blipFill>
          <p:spPr>
            <a:xfrm>
              <a:off x="5486400" y="2146300"/>
              <a:ext cx="1143000" cy="4102100"/>
            </a:xfrm>
            <a:prstGeom prst="rect">
              <a:avLst/>
            </a:prstGeom>
            <a:noFill/>
            <a:ln>
              <a:noFill/>
            </a:ln>
          </p:spPr>
        </p:pic>
        <p:sp>
          <p:nvSpPr>
            <p:cNvPr id="2705" name="Google Shape;2705;p87"/>
            <p:cNvSpPr/>
            <p:nvPr/>
          </p:nvSpPr>
          <p:spPr>
            <a:xfrm>
              <a:off x="5797550" y="2209800"/>
              <a:ext cx="527050" cy="4032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2</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2</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  </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2</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 </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a:t>
              </a:r>
              <a:r>
                <a:rPr b="1" i="0" lang="en-US" sz="3200" u="none" cap="none" strike="noStrike">
                  <a:solidFill>
                    <a:srgbClr val="BA06A5"/>
                  </a:solidFill>
                  <a:latin typeface="Arial"/>
                  <a:ea typeface="Arial"/>
                  <a:cs typeface="Arial"/>
                  <a:sym typeface="Arial"/>
                </a:rPr>
                <a:t>   </a:t>
              </a:r>
              <a:endParaRPr/>
            </a:p>
          </p:txBody>
        </p:sp>
      </p:grpSp>
      <p:sp>
        <p:nvSpPr>
          <p:cNvPr id="2706" name="Google Shape;2706;p8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707" name="Google Shape;2707;p8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2708" name="Google Shape;2708;p87"/>
          <p:cNvPicPr preferRelativeResize="0"/>
          <p:nvPr/>
        </p:nvPicPr>
        <p:blipFill rotWithShape="1">
          <a:blip r:embed="rId5">
            <a:alphaModFix/>
          </a:blip>
          <a:srcRect b="0" l="0" r="0" t="0"/>
          <a:stretch/>
        </p:blipFill>
        <p:spPr>
          <a:xfrm>
            <a:off x="892175" y="914400"/>
            <a:ext cx="4975225" cy="1066800"/>
          </a:xfrm>
          <a:prstGeom prst="rect">
            <a:avLst/>
          </a:prstGeom>
          <a:noFill/>
          <a:ln>
            <a:noFill/>
          </a:ln>
        </p:spPr>
      </p:pic>
      <p:sp>
        <p:nvSpPr>
          <p:cNvPr id="2709" name="Google Shape;2709;p87"/>
          <p:cNvSpPr txBox="1"/>
          <p:nvPr>
            <p:ph idx="1" type="body"/>
          </p:nvPr>
        </p:nvSpPr>
        <p:spPr>
          <a:xfrm>
            <a:off x="0" y="228600"/>
            <a:ext cx="3200400" cy="609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a:t>(IV) </a:t>
            </a:r>
            <a:r>
              <a:rPr b="1" lang="en-US">
                <a:solidFill>
                  <a:srgbClr val="C00000"/>
                </a:solidFill>
              </a:rPr>
              <a:t>Find </a:t>
            </a:r>
            <a:r>
              <a:rPr b="1" lang="en-US">
                <a:solidFill>
                  <a:srgbClr val="BA06A5"/>
                </a:solidFill>
              </a:rPr>
              <a:t>y</a:t>
            </a:r>
            <a:r>
              <a:rPr b="1" baseline="-25000" lang="en-US">
                <a:solidFill>
                  <a:srgbClr val="BA06A5"/>
                </a:solidFill>
              </a:rPr>
              <a:t>1</a:t>
            </a:r>
            <a:r>
              <a:rPr b="1" lang="en-US">
                <a:solidFill>
                  <a:srgbClr val="BA06A5"/>
                </a:solidFill>
              </a:rPr>
              <a:t>[n]</a:t>
            </a:r>
            <a:endParaRPr>
              <a:solidFill>
                <a:srgbClr val="C00000"/>
              </a:solidFill>
            </a:endParaRPr>
          </a:p>
        </p:txBody>
      </p:sp>
      <p:sp>
        <p:nvSpPr>
          <p:cNvPr id="2710" name="Google Shape;2710;p87"/>
          <p:cNvSpPr/>
          <p:nvPr/>
        </p:nvSpPr>
        <p:spPr>
          <a:xfrm>
            <a:off x="7772400" y="2286000"/>
            <a:ext cx="914400" cy="3962400"/>
          </a:xfrm>
          <a:prstGeom prst="bracketPair">
            <a:avLst/>
          </a:prstGeom>
          <a:noFill/>
          <a:ln cap="flat" cmpd="sng" w="57150">
            <a:solidFill>
              <a:srgbClr val="0000FF"/>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chemeClr val="dk1"/>
              </a:solidFill>
              <a:latin typeface="Arial"/>
              <a:ea typeface="Arial"/>
              <a:cs typeface="Arial"/>
              <a:sym typeface="Arial"/>
            </a:endParaRPr>
          </a:p>
        </p:txBody>
      </p:sp>
      <p:sp>
        <p:nvSpPr>
          <p:cNvPr id="2711" name="Google Shape;2711;p87"/>
          <p:cNvSpPr txBox="1"/>
          <p:nvPr/>
        </p:nvSpPr>
        <p:spPr>
          <a:xfrm>
            <a:off x="6781800" y="2133600"/>
            <a:ext cx="9144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a:t>
            </a:r>
            <a:endParaRPr b="0" i="0" sz="3200" u="none" cap="none" strike="noStrike">
              <a:solidFill>
                <a:srgbClr val="C00000"/>
              </a:solidFill>
              <a:latin typeface="Arial"/>
              <a:ea typeface="Arial"/>
              <a:cs typeface="Arial"/>
              <a:sym typeface="Arial"/>
            </a:endParaRPr>
          </a:p>
        </p:txBody>
      </p:sp>
      <p:sp>
        <p:nvSpPr>
          <p:cNvPr id="2712" name="Google Shape;2712;p87"/>
          <p:cNvSpPr/>
          <p:nvPr/>
        </p:nvSpPr>
        <p:spPr>
          <a:xfrm>
            <a:off x="7696200" y="2209800"/>
            <a:ext cx="838200" cy="649446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2</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4</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8</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12</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8</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12</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6</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8</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a:p>
          <a:p>
            <a:pPr indent="0" lvl="0" marL="0" marR="0" rtl="0" algn="r">
              <a:spcBef>
                <a:spcPts val="0"/>
              </a:spcBef>
              <a:spcAft>
                <a:spcPts val="0"/>
              </a:spcAft>
              <a:buClr>
                <a:schemeClr val="dk1"/>
              </a:buClr>
              <a:buSzPts val="3200"/>
              <a:buFont typeface="Arial"/>
              <a:buNone/>
            </a:pPr>
            <a:r>
              <a:t/>
            </a:r>
            <a:endParaRPr b="0" i="0" sz="3200" u="none" cap="none" strike="noStrike">
              <a:solidFill>
                <a:srgbClr val="0000FF"/>
              </a:solidFill>
              <a:latin typeface="Arial"/>
              <a:ea typeface="Arial"/>
              <a:cs typeface="Arial"/>
              <a:sym typeface="Arial"/>
            </a:endParaRPr>
          </a:p>
        </p:txBody>
      </p:sp>
      <p:sp>
        <p:nvSpPr>
          <p:cNvPr id="2713" name="Google Shape;2713;p87"/>
          <p:cNvSpPr txBox="1"/>
          <p:nvPr/>
        </p:nvSpPr>
        <p:spPr>
          <a:xfrm>
            <a:off x="0" y="2057400"/>
            <a:ext cx="1447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y</a:t>
            </a:r>
            <a:r>
              <a:rPr b="1" baseline="-25000" i="0" lang="en-US" sz="3200" u="none" cap="none" strike="noStrike">
                <a:solidFill>
                  <a:srgbClr val="BA06A5"/>
                </a:solidFill>
                <a:latin typeface="Arial"/>
                <a:ea typeface="Arial"/>
                <a:cs typeface="Arial"/>
                <a:sym typeface="Arial"/>
              </a:rPr>
              <a:t>1</a:t>
            </a:r>
            <a:r>
              <a:rPr b="1" i="0" lang="en-US" sz="3200" u="none" cap="none" strike="noStrike">
                <a:solidFill>
                  <a:srgbClr val="BA06A5"/>
                </a:solidFill>
                <a:latin typeface="Arial"/>
                <a:ea typeface="Arial"/>
                <a:cs typeface="Arial"/>
                <a:sym typeface="Arial"/>
              </a:rPr>
              <a:t>[n] =</a:t>
            </a:r>
            <a:endParaRPr b="0" i="0" sz="3200" u="none" cap="none" strike="noStrike">
              <a:solidFill>
                <a:srgbClr val="C00000"/>
              </a:solidFill>
              <a:latin typeface="Arial"/>
              <a:ea typeface="Arial"/>
              <a:cs typeface="Arial"/>
              <a:sym typeface="Arial"/>
            </a:endParaRPr>
          </a:p>
        </p:txBody>
      </p:sp>
      <p:grpSp>
        <p:nvGrpSpPr>
          <p:cNvPr id="2714" name="Google Shape;2714;p87"/>
          <p:cNvGrpSpPr/>
          <p:nvPr/>
        </p:nvGrpSpPr>
        <p:grpSpPr>
          <a:xfrm>
            <a:off x="0" y="6365875"/>
            <a:ext cx="9144000" cy="568325"/>
            <a:chOff x="0" y="6324600"/>
            <a:chExt cx="9144000" cy="568325"/>
          </a:xfrm>
        </p:grpSpPr>
        <p:sp>
          <p:nvSpPr>
            <p:cNvPr id="2715" name="Google Shape;2715;p87"/>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716" name="Google Shape;2716;p87"/>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gtEl>
                                        <p:attrNameLst>
                                          <p:attrName>style.visibility</p:attrName>
                                        </p:attrNameLst>
                                      </p:cBhvr>
                                      <p:to>
                                        <p:strVal val="visible"/>
                                      </p:to>
                                    </p:set>
                                    <p:animEffect filter="fade" transition="in">
                                      <p:cBhvr>
                                        <p:cTn dur="500"/>
                                        <p:tgtEl>
                                          <p:spTgt spid="2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4"/>
                                        </p:tgtEl>
                                        <p:attrNameLst>
                                          <p:attrName>style.visibility</p:attrName>
                                        </p:attrNameLst>
                                      </p:cBhvr>
                                      <p:to>
                                        <p:strVal val="visible"/>
                                      </p:to>
                                    </p:set>
                                    <p:animEffect filter="fade" transition="in">
                                      <p:cBhvr>
                                        <p:cTn dur="500"/>
                                        <p:tgtEl>
                                          <p:spTgt spid="26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5"/>
                                        </p:tgtEl>
                                        <p:attrNameLst>
                                          <p:attrName>style.visibility</p:attrName>
                                        </p:attrNameLst>
                                      </p:cBhvr>
                                      <p:to>
                                        <p:strVal val="visible"/>
                                      </p:to>
                                    </p:set>
                                    <p:animEffect filter="fade" transition="in">
                                      <p:cBhvr>
                                        <p:cTn dur="500"/>
                                        <p:tgtEl>
                                          <p:spTgt spid="2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500"/>
                                        <p:tgtEl>
                                          <p:spTgt spid="2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6"/>
                                        </p:tgtEl>
                                        <p:attrNameLst>
                                          <p:attrName>style.visibility</p:attrName>
                                        </p:attrNameLst>
                                      </p:cBhvr>
                                      <p:to>
                                        <p:strVal val="visible"/>
                                      </p:to>
                                    </p:set>
                                    <p:animEffect filter="fade" transition="in">
                                      <p:cBhvr>
                                        <p:cTn dur="500"/>
                                        <p:tgtEl>
                                          <p:spTgt spid="2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gtEl>
                                        <p:attrNameLst>
                                          <p:attrName>style.visibility</p:attrName>
                                        </p:attrNameLst>
                                      </p:cBhvr>
                                      <p:to>
                                        <p:strVal val="visible"/>
                                      </p:to>
                                    </p:set>
                                    <p:animEffect filter="fade" transition="in">
                                      <p:cBhvr>
                                        <p:cTn dur="500"/>
                                        <p:tgtEl>
                                          <p:spTgt spid="2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8"/>
                                        </p:tgtEl>
                                        <p:attrNameLst>
                                          <p:attrName>style.visibility</p:attrName>
                                        </p:attrNameLst>
                                      </p:cBhvr>
                                      <p:to>
                                        <p:strVal val="visible"/>
                                      </p:to>
                                    </p:set>
                                    <p:animEffect filter="fade" transition="in">
                                      <p:cBhvr>
                                        <p:cTn dur="500"/>
                                        <p:tgtEl>
                                          <p:spTgt spid="2698"/>
                                        </p:tgtEl>
                                      </p:cBhvr>
                                    </p:animEffect>
                                  </p:childTnLst>
                                </p:cTn>
                              </p:par>
                              <p:par>
                                <p:cTn fill="hold" nodeType="withEffect" presetClass="entr" presetID="10" presetSubtype="0">
                                  <p:stCondLst>
                                    <p:cond delay="0"/>
                                  </p:stCondLst>
                                  <p:childTnLst>
                                    <p:set>
                                      <p:cBhvr>
                                        <p:cTn dur="1" fill="hold">
                                          <p:stCondLst>
                                            <p:cond delay="0"/>
                                          </p:stCondLst>
                                        </p:cTn>
                                        <p:tgtEl>
                                          <p:spTgt spid="2699"/>
                                        </p:tgtEl>
                                        <p:attrNameLst>
                                          <p:attrName>style.visibility</p:attrName>
                                        </p:attrNameLst>
                                      </p:cBhvr>
                                      <p:to>
                                        <p:strVal val="visible"/>
                                      </p:to>
                                    </p:set>
                                    <p:animEffect filter="fade" transition="in">
                                      <p:cBhvr>
                                        <p:cTn dur="500"/>
                                        <p:tgtEl>
                                          <p:spTgt spid="2699"/>
                                        </p:tgtEl>
                                      </p:cBhvr>
                                    </p:animEffect>
                                  </p:childTnLst>
                                </p:cTn>
                              </p:par>
                              <p:par>
                                <p:cTn fill="hold" nodeType="withEffect" presetClass="entr" presetID="10" presetSubtype="0">
                                  <p:stCondLst>
                                    <p:cond delay="0"/>
                                  </p:stCondLst>
                                  <p:childTnLst>
                                    <p:set>
                                      <p:cBhvr>
                                        <p:cTn dur="1" fill="hold">
                                          <p:stCondLst>
                                            <p:cond delay="0"/>
                                          </p:stCondLst>
                                        </p:cTn>
                                        <p:tgtEl>
                                          <p:spTgt spid="2700"/>
                                        </p:tgtEl>
                                        <p:attrNameLst>
                                          <p:attrName>style.visibility</p:attrName>
                                        </p:attrNameLst>
                                      </p:cBhvr>
                                      <p:to>
                                        <p:strVal val="visible"/>
                                      </p:to>
                                    </p:set>
                                    <p:animEffect filter="fade" transition="in">
                                      <p:cBhvr>
                                        <p:cTn dur="500"/>
                                        <p:tgtEl>
                                          <p:spTgt spid="2700"/>
                                        </p:tgtEl>
                                      </p:cBhvr>
                                    </p:animEffect>
                                  </p:childTnLst>
                                </p:cTn>
                              </p:par>
                              <p:par>
                                <p:cTn fill="hold" nodeType="withEffect" presetClass="entr" presetID="10" presetSubtype="0">
                                  <p:stCondLst>
                                    <p:cond delay="0"/>
                                  </p:stCondLst>
                                  <p:childTnLst>
                                    <p:set>
                                      <p:cBhvr>
                                        <p:cTn dur="1" fill="hold">
                                          <p:stCondLst>
                                            <p:cond delay="0"/>
                                          </p:stCondLst>
                                        </p:cTn>
                                        <p:tgtEl>
                                          <p:spTgt spid="2701"/>
                                        </p:tgtEl>
                                        <p:attrNameLst>
                                          <p:attrName>style.visibility</p:attrName>
                                        </p:attrNameLst>
                                      </p:cBhvr>
                                      <p:to>
                                        <p:strVal val="visible"/>
                                      </p:to>
                                    </p:set>
                                    <p:animEffect filter="fade" transition="in">
                                      <p:cBhvr>
                                        <p:cTn dur="500"/>
                                        <p:tgtEl>
                                          <p:spTgt spid="2701"/>
                                        </p:tgtEl>
                                      </p:cBhvr>
                                    </p:animEffect>
                                  </p:childTnLst>
                                </p:cTn>
                              </p:par>
                              <p:par>
                                <p:cTn fill="hold" nodeType="withEffect" presetClass="entr" presetID="10" presetSubtype="0">
                                  <p:stCondLst>
                                    <p:cond delay="0"/>
                                  </p:stCondLst>
                                  <p:childTnLst>
                                    <p:set>
                                      <p:cBhvr>
                                        <p:cTn dur="1" fill="hold">
                                          <p:stCondLst>
                                            <p:cond delay="0"/>
                                          </p:stCondLst>
                                        </p:cTn>
                                        <p:tgtEl>
                                          <p:spTgt spid="2702"/>
                                        </p:tgtEl>
                                        <p:attrNameLst>
                                          <p:attrName>style.visibility</p:attrName>
                                        </p:attrNameLst>
                                      </p:cBhvr>
                                      <p:to>
                                        <p:strVal val="visible"/>
                                      </p:to>
                                    </p:set>
                                    <p:animEffect filter="fade" transition="in">
                                      <p:cBhvr>
                                        <p:cTn dur="500"/>
                                        <p:tgtEl>
                                          <p:spTgt spid="2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1"/>
                                        </p:tgtEl>
                                        <p:attrNameLst>
                                          <p:attrName>style.visibility</p:attrName>
                                        </p:attrNameLst>
                                      </p:cBhvr>
                                      <p:to>
                                        <p:strVal val="visible"/>
                                      </p:to>
                                    </p:set>
                                    <p:animEffect filter="fade" transition="in">
                                      <p:cBhvr>
                                        <p:cTn dur="500"/>
                                        <p:tgtEl>
                                          <p:spTgt spid="2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0"/>
                                        </p:tgtEl>
                                        <p:attrNameLst>
                                          <p:attrName>style.visibility</p:attrName>
                                        </p:attrNameLst>
                                      </p:cBhvr>
                                      <p:to>
                                        <p:strVal val="visible"/>
                                      </p:to>
                                    </p:set>
                                    <p:animEffect filter="fade" transition="in">
                                      <p:cBhvr>
                                        <p:cTn dur="500"/>
                                        <p:tgtEl>
                                          <p:spTgt spid="2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2"/>
                                        </p:tgtEl>
                                        <p:attrNameLst>
                                          <p:attrName>style.visibility</p:attrName>
                                        </p:attrNameLst>
                                      </p:cBhvr>
                                      <p:to>
                                        <p:strVal val="visible"/>
                                      </p:to>
                                    </p:set>
                                    <p:animEffect filter="fade" transition="in">
                                      <p:cBhvr>
                                        <p:cTn dur="500"/>
                                        <p:tgtEl>
                                          <p:spTgt spid="2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pic>
        <p:nvPicPr>
          <p:cNvPr id="2721" name="Google Shape;2721;p88"/>
          <p:cNvPicPr preferRelativeResize="0"/>
          <p:nvPr/>
        </p:nvPicPr>
        <p:blipFill rotWithShape="1">
          <a:blip r:embed="rId3">
            <a:alphaModFix/>
          </a:blip>
          <a:srcRect b="0" l="0" r="0" t="0"/>
          <a:stretch/>
        </p:blipFill>
        <p:spPr>
          <a:xfrm>
            <a:off x="1447800" y="2108200"/>
            <a:ext cx="4038600" cy="4140200"/>
          </a:xfrm>
          <a:prstGeom prst="rect">
            <a:avLst/>
          </a:prstGeom>
          <a:noFill/>
          <a:ln>
            <a:noFill/>
          </a:ln>
        </p:spPr>
      </p:pic>
      <p:pic>
        <p:nvPicPr>
          <p:cNvPr id="2722" name="Google Shape;2722;p88"/>
          <p:cNvPicPr preferRelativeResize="0"/>
          <p:nvPr/>
        </p:nvPicPr>
        <p:blipFill rotWithShape="1">
          <a:blip r:embed="rId4">
            <a:alphaModFix/>
          </a:blip>
          <a:srcRect b="0" l="0" r="0" t="0"/>
          <a:stretch/>
        </p:blipFill>
        <p:spPr>
          <a:xfrm>
            <a:off x="5486400" y="2146300"/>
            <a:ext cx="1143000" cy="4102100"/>
          </a:xfrm>
          <a:prstGeom prst="rect">
            <a:avLst/>
          </a:prstGeom>
          <a:noFill/>
          <a:ln>
            <a:noFill/>
          </a:ln>
        </p:spPr>
      </p:pic>
      <p:sp>
        <p:nvSpPr>
          <p:cNvPr id="2723" name="Google Shape;2723;p88"/>
          <p:cNvSpPr/>
          <p:nvPr/>
        </p:nvSpPr>
        <p:spPr>
          <a:xfrm>
            <a:off x="1676400" y="22098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6600"/>
              </a:buClr>
              <a:buSzPts val="3200"/>
              <a:buFont typeface="Arial"/>
              <a:buNone/>
            </a:pP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0  0  0  0  4  3  2 </a:t>
            </a:r>
            <a:endParaRPr/>
          </a:p>
        </p:txBody>
      </p:sp>
      <p:sp>
        <p:nvSpPr>
          <p:cNvPr id="2724" name="Google Shape;2724;p88"/>
          <p:cNvSpPr/>
          <p:nvPr/>
        </p:nvSpPr>
        <p:spPr>
          <a:xfrm>
            <a:off x="1676400" y="2743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0  0  0  0  4  3 </a:t>
            </a:r>
            <a:endParaRPr/>
          </a:p>
        </p:txBody>
      </p:sp>
      <p:sp>
        <p:nvSpPr>
          <p:cNvPr id="2725" name="Google Shape;2725;p88"/>
          <p:cNvSpPr/>
          <p:nvPr/>
        </p:nvSpPr>
        <p:spPr>
          <a:xfrm>
            <a:off x="1676400" y="32766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a:t>
            </a:r>
            <a:endParaRPr/>
          </a:p>
        </p:txBody>
      </p:sp>
      <p:sp>
        <p:nvSpPr>
          <p:cNvPr id="2726" name="Google Shape;2726;p88"/>
          <p:cNvSpPr/>
          <p:nvPr/>
        </p:nvSpPr>
        <p:spPr>
          <a:xfrm>
            <a:off x="1676400" y="3759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a:t>
            </a:r>
            <a:endParaRPr/>
          </a:p>
        </p:txBody>
      </p:sp>
      <p:sp>
        <p:nvSpPr>
          <p:cNvPr id="2727" name="Google Shape;2727;p88"/>
          <p:cNvSpPr/>
          <p:nvPr/>
        </p:nvSpPr>
        <p:spPr>
          <a:xfrm>
            <a:off x="1676400" y="4267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a:t>
            </a:r>
            <a:endParaRPr/>
          </a:p>
        </p:txBody>
      </p:sp>
      <p:sp>
        <p:nvSpPr>
          <p:cNvPr id="2728" name="Google Shape;2728;p88"/>
          <p:cNvSpPr/>
          <p:nvPr/>
        </p:nvSpPr>
        <p:spPr>
          <a:xfrm>
            <a:off x="1676400" y="47498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a:t>
            </a:r>
            <a:endParaRPr/>
          </a:p>
        </p:txBody>
      </p:sp>
      <p:sp>
        <p:nvSpPr>
          <p:cNvPr id="2729" name="Google Shape;2729;p88"/>
          <p:cNvSpPr/>
          <p:nvPr/>
        </p:nvSpPr>
        <p:spPr>
          <a:xfrm>
            <a:off x="1676400" y="52070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a:t>
            </a:r>
            <a:endParaRPr/>
          </a:p>
        </p:txBody>
      </p:sp>
      <p:sp>
        <p:nvSpPr>
          <p:cNvPr id="2730" name="Google Shape;2730;p88"/>
          <p:cNvSpPr/>
          <p:nvPr/>
        </p:nvSpPr>
        <p:spPr>
          <a:xfrm>
            <a:off x="1676400" y="55880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a:t>
            </a:r>
            <a:endParaRPr/>
          </a:p>
        </p:txBody>
      </p:sp>
      <p:sp>
        <p:nvSpPr>
          <p:cNvPr id="2731" name="Google Shape;2731;p88"/>
          <p:cNvSpPr/>
          <p:nvPr/>
        </p:nvSpPr>
        <p:spPr>
          <a:xfrm>
            <a:off x="5797550" y="2209800"/>
            <a:ext cx="527050" cy="4032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1</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2</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1  </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 </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a:t>
            </a:r>
            <a:r>
              <a:rPr b="1" i="0" lang="en-US" sz="3200" u="none" cap="none" strike="noStrike">
                <a:solidFill>
                  <a:srgbClr val="BA06A5"/>
                </a:solidFill>
                <a:latin typeface="Arial"/>
                <a:ea typeface="Arial"/>
                <a:cs typeface="Arial"/>
                <a:sym typeface="Arial"/>
              </a:rPr>
              <a:t>   </a:t>
            </a:r>
            <a:endParaRPr/>
          </a:p>
        </p:txBody>
      </p:sp>
      <p:sp>
        <p:nvSpPr>
          <p:cNvPr id="2732" name="Google Shape;2732;p8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733" name="Google Shape;2733;p8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734" name="Google Shape;2734;p88"/>
          <p:cNvSpPr txBox="1"/>
          <p:nvPr>
            <p:ph idx="1" type="body"/>
          </p:nvPr>
        </p:nvSpPr>
        <p:spPr>
          <a:xfrm>
            <a:off x="152400" y="228600"/>
            <a:ext cx="3200400" cy="609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a:t>(V) </a:t>
            </a:r>
            <a:r>
              <a:rPr b="1" lang="en-US">
                <a:solidFill>
                  <a:srgbClr val="C00000"/>
                </a:solidFill>
              </a:rPr>
              <a:t>Find </a:t>
            </a:r>
            <a:r>
              <a:rPr b="1" lang="en-US">
                <a:solidFill>
                  <a:srgbClr val="BA06A5"/>
                </a:solidFill>
              </a:rPr>
              <a:t>y</a:t>
            </a:r>
            <a:r>
              <a:rPr b="1" baseline="-25000" lang="en-US">
                <a:solidFill>
                  <a:srgbClr val="BA06A5"/>
                </a:solidFill>
              </a:rPr>
              <a:t>2</a:t>
            </a:r>
            <a:r>
              <a:rPr b="1" lang="en-US">
                <a:solidFill>
                  <a:srgbClr val="BA06A5"/>
                </a:solidFill>
              </a:rPr>
              <a:t>[n]</a:t>
            </a:r>
            <a:endParaRPr>
              <a:solidFill>
                <a:srgbClr val="C00000"/>
              </a:solidFill>
            </a:endParaRPr>
          </a:p>
        </p:txBody>
      </p:sp>
      <p:sp>
        <p:nvSpPr>
          <p:cNvPr id="2735" name="Google Shape;2735;p88"/>
          <p:cNvSpPr/>
          <p:nvPr/>
        </p:nvSpPr>
        <p:spPr>
          <a:xfrm>
            <a:off x="7772400" y="2209800"/>
            <a:ext cx="914400" cy="3962400"/>
          </a:xfrm>
          <a:prstGeom prst="bracketPair">
            <a:avLst/>
          </a:prstGeom>
          <a:noFill/>
          <a:ln cap="flat" cmpd="sng" w="57150">
            <a:solidFill>
              <a:srgbClr val="0000FF"/>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chemeClr val="dk1"/>
              </a:solidFill>
              <a:latin typeface="Arial"/>
              <a:ea typeface="Arial"/>
              <a:cs typeface="Arial"/>
              <a:sym typeface="Arial"/>
            </a:endParaRPr>
          </a:p>
        </p:txBody>
      </p:sp>
      <p:sp>
        <p:nvSpPr>
          <p:cNvPr id="2736" name="Google Shape;2736;p88"/>
          <p:cNvSpPr txBox="1"/>
          <p:nvPr/>
        </p:nvSpPr>
        <p:spPr>
          <a:xfrm>
            <a:off x="6781800" y="2133600"/>
            <a:ext cx="9144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a:t>
            </a:r>
            <a:endParaRPr b="0" i="0" sz="3200" u="none" cap="none" strike="noStrike">
              <a:solidFill>
                <a:srgbClr val="C00000"/>
              </a:solidFill>
              <a:latin typeface="Arial"/>
              <a:ea typeface="Arial"/>
              <a:cs typeface="Arial"/>
              <a:sym typeface="Arial"/>
            </a:endParaRPr>
          </a:p>
        </p:txBody>
      </p:sp>
      <p:sp>
        <p:nvSpPr>
          <p:cNvPr id="2737" name="Google Shape;2737;p88"/>
          <p:cNvSpPr/>
          <p:nvPr/>
        </p:nvSpPr>
        <p:spPr>
          <a:xfrm>
            <a:off x="7620000" y="2209800"/>
            <a:ext cx="838200" cy="74787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1</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2</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5</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9</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8</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11</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4</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0</a:t>
            </a:r>
            <a:endParaRPr/>
          </a:p>
          <a:p>
            <a:pPr indent="0" lvl="0" marL="0" marR="0" rtl="0" algn="r">
              <a:spcBef>
                <a:spcPts val="0"/>
              </a:spcBef>
              <a:spcAft>
                <a:spcPts val="0"/>
              </a:spcAft>
              <a:buClr>
                <a:schemeClr val="dk1"/>
              </a:buClr>
              <a:buSzPts val="3200"/>
              <a:buFont typeface="Arial"/>
              <a:buNone/>
            </a:pPr>
            <a:r>
              <a:t/>
            </a:r>
            <a:endParaRPr b="1" i="0" sz="3200" u="none" cap="none" strike="noStrike">
              <a:solidFill>
                <a:srgbClr val="0000FF"/>
              </a:solidFill>
              <a:latin typeface="Arial"/>
              <a:ea typeface="Arial"/>
              <a:cs typeface="Arial"/>
              <a:sym typeface="Arial"/>
            </a:endParaRPr>
          </a:p>
          <a:p>
            <a:pPr indent="0" lvl="0" marL="0" marR="0" rtl="0" algn="r">
              <a:spcBef>
                <a:spcPts val="0"/>
              </a:spcBef>
              <a:spcAft>
                <a:spcPts val="0"/>
              </a:spcAft>
              <a:buClr>
                <a:schemeClr val="dk1"/>
              </a:buClr>
              <a:buSzPts val="3200"/>
              <a:buFont typeface="Arial"/>
              <a:buNone/>
            </a:pPr>
            <a:r>
              <a:t/>
            </a:r>
            <a:endParaRPr b="1" i="0" sz="3200" u="none" cap="none" strike="noStrike">
              <a:solidFill>
                <a:srgbClr val="0000FF"/>
              </a:solidFill>
              <a:latin typeface="Arial"/>
              <a:ea typeface="Arial"/>
              <a:cs typeface="Arial"/>
              <a:sym typeface="Arial"/>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a:p>
          <a:p>
            <a:pPr indent="0" lvl="0" marL="0" marR="0" rtl="0" algn="r">
              <a:spcBef>
                <a:spcPts val="0"/>
              </a:spcBef>
              <a:spcAft>
                <a:spcPts val="0"/>
              </a:spcAft>
              <a:buClr>
                <a:schemeClr val="dk1"/>
              </a:buClr>
              <a:buSzPts val="3200"/>
              <a:buFont typeface="Arial"/>
              <a:buNone/>
            </a:pPr>
            <a:r>
              <a:t/>
            </a:r>
            <a:endParaRPr b="0" i="0" sz="3200" u="none" cap="none" strike="noStrike">
              <a:solidFill>
                <a:srgbClr val="0000FF"/>
              </a:solidFill>
              <a:latin typeface="Arial"/>
              <a:ea typeface="Arial"/>
              <a:cs typeface="Arial"/>
              <a:sym typeface="Arial"/>
            </a:endParaRPr>
          </a:p>
        </p:txBody>
      </p:sp>
      <p:sp>
        <p:nvSpPr>
          <p:cNvPr id="2738" name="Google Shape;2738;p88"/>
          <p:cNvSpPr txBox="1"/>
          <p:nvPr/>
        </p:nvSpPr>
        <p:spPr>
          <a:xfrm>
            <a:off x="0" y="2057400"/>
            <a:ext cx="1447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y</a:t>
            </a:r>
            <a:r>
              <a:rPr b="1" baseline="-25000" i="0" lang="en-US" sz="3200" u="none" cap="none" strike="noStrike">
                <a:solidFill>
                  <a:srgbClr val="BA06A5"/>
                </a:solidFill>
                <a:latin typeface="Arial"/>
                <a:ea typeface="Arial"/>
                <a:cs typeface="Arial"/>
                <a:sym typeface="Arial"/>
              </a:rPr>
              <a:t>2</a:t>
            </a:r>
            <a:r>
              <a:rPr b="1" i="0" lang="en-US" sz="3200" u="none" cap="none" strike="noStrike">
                <a:solidFill>
                  <a:srgbClr val="BA06A5"/>
                </a:solidFill>
                <a:latin typeface="Arial"/>
                <a:ea typeface="Arial"/>
                <a:cs typeface="Arial"/>
                <a:sym typeface="Arial"/>
              </a:rPr>
              <a:t>[n] =</a:t>
            </a:r>
            <a:endParaRPr b="0" i="0" sz="3200" u="none" cap="none" strike="noStrike">
              <a:solidFill>
                <a:srgbClr val="C00000"/>
              </a:solidFill>
              <a:latin typeface="Arial"/>
              <a:ea typeface="Arial"/>
              <a:cs typeface="Arial"/>
              <a:sym typeface="Arial"/>
            </a:endParaRPr>
          </a:p>
        </p:txBody>
      </p:sp>
      <p:grpSp>
        <p:nvGrpSpPr>
          <p:cNvPr id="2739" name="Google Shape;2739;p88"/>
          <p:cNvGrpSpPr/>
          <p:nvPr/>
        </p:nvGrpSpPr>
        <p:grpSpPr>
          <a:xfrm>
            <a:off x="0" y="6365875"/>
            <a:ext cx="9144000" cy="568325"/>
            <a:chOff x="0" y="6324600"/>
            <a:chExt cx="9144000" cy="568325"/>
          </a:xfrm>
        </p:grpSpPr>
        <p:sp>
          <p:nvSpPr>
            <p:cNvPr id="2740" name="Google Shape;2740;p88"/>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741" name="Google Shape;2741;p88"/>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pic>
        <p:nvPicPr>
          <p:cNvPr id="2742" name="Google Shape;2742;p88"/>
          <p:cNvPicPr preferRelativeResize="0"/>
          <p:nvPr/>
        </p:nvPicPr>
        <p:blipFill rotWithShape="1">
          <a:blip r:embed="rId5">
            <a:alphaModFix/>
          </a:blip>
          <a:srcRect b="0" l="0" r="0" t="0"/>
          <a:stretch/>
        </p:blipFill>
        <p:spPr>
          <a:xfrm>
            <a:off x="928688" y="914400"/>
            <a:ext cx="4945062" cy="1066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89"/>
          <p:cNvSpPr txBox="1"/>
          <p:nvPr>
            <p:ph idx="1" type="body"/>
          </p:nvPr>
        </p:nvSpPr>
        <p:spPr>
          <a:xfrm>
            <a:off x="152400" y="152400"/>
            <a:ext cx="26670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(VI) Find y[n]</a:t>
            </a:r>
            <a:endParaRPr/>
          </a:p>
          <a:p>
            <a:pPr indent="-139700" lvl="0" marL="342900" rtl="0" algn="l">
              <a:spcBef>
                <a:spcPts val="640"/>
              </a:spcBef>
              <a:spcAft>
                <a:spcPts val="0"/>
              </a:spcAft>
              <a:buClr>
                <a:schemeClr val="dk1"/>
              </a:buClr>
              <a:buSzPts val="3200"/>
              <a:buFont typeface="Arial"/>
              <a:buNone/>
            </a:pPr>
            <a:r>
              <a:t/>
            </a:r>
            <a:endParaRPr/>
          </a:p>
        </p:txBody>
      </p:sp>
      <p:sp>
        <p:nvSpPr>
          <p:cNvPr id="2748" name="Google Shape;2748;p8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749" name="Google Shape;2749;p8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750" name="Google Shape;2750;p8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751" name="Google Shape;2751;p89"/>
          <p:cNvSpPr txBox="1"/>
          <p:nvPr/>
        </p:nvSpPr>
        <p:spPr>
          <a:xfrm>
            <a:off x="1066800" y="914400"/>
            <a:ext cx="61722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Now  y[n] = y</a:t>
            </a:r>
            <a:r>
              <a:rPr b="1" baseline="-25000" i="0" lang="en-US" sz="3200" u="none" cap="none" strike="noStrike">
                <a:solidFill>
                  <a:srgbClr val="BA06A5"/>
                </a:solidFill>
                <a:latin typeface="Arial"/>
                <a:ea typeface="Arial"/>
                <a:cs typeface="Arial"/>
                <a:sym typeface="Arial"/>
              </a:rPr>
              <a:t>1</a:t>
            </a:r>
            <a:r>
              <a:rPr b="1" i="0" lang="en-US" sz="3200" u="none" cap="none" strike="noStrike">
                <a:solidFill>
                  <a:srgbClr val="BA06A5"/>
                </a:solidFill>
                <a:latin typeface="Arial"/>
                <a:ea typeface="Arial"/>
                <a:cs typeface="Arial"/>
                <a:sym typeface="Arial"/>
              </a:rPr>
              <a:t>[n]  +  y</a:t>
            </a:r>
            <a:r>
              <a:rPr b="1" baseline="-25000" i="0" lang="en-US" sz="3200" u="none" cap="none" strike="noStrike">
                <a:solidFill>
                  <a:srgbClr val="BA06A5"/>
                </a:solidFill>
                <a:latin typeface="Arial"/>
                <a:ea typeface="Arial"/>
                <a:cs typeface="Arial"/>
                <a:sym typeface="Arial"/>
              </a:rPr>
              <a:t>2</a:t>
            </a:r>
            <a:r>
              <a:rPr b="1" i="0" lang="en-US" sz="3200" u="none" cap="none" strike="noStrike">
                <a:solidFill>
                  <a:srgbClr val="BA06A5"/>
                </a:solidFill>
                <a:latin typeface="Arial"/>
                <a:ea typeface="Arial"/>
                <a:cs typeface="Arial"/>
                <a:sym typeface="Arial"/>
              </a:rPr>
              <a:t>[n-L]</a:t>
            </a:r>
            <a:endParaRPr b="0" i="0" sz="3200" u="none" cap="none" strike="noStrike">
              <a:solidFill>
                <a:srgbClr val="C00000"/>
              </a:solidFill>
              <a:latin typeface="Arial"/>
              <a:ea typeface="Arial"/>
              <a:cs typeface="Arial"/>
              <a:sym typeface="Arial"/>
            </a:endParaRPr>
          </a:p>
        </p:txBody>
      </p:sp>
      <p:sp>
        <p:nvSpPr>
          <p:cNvPr id="2752" name="Google Shape;2752;p89"/>
          <p:cNvSpPr txBox="1"/>
          <p:nvPr/>
        </p:nvSpPr>
        <p:spPr>
          <a:xfrm>
            <a:off x="228600" y="3276600"/>
            <a:ext cx="1676400" cy="182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y</a:t>
            </a:r>
            <a:r>
              <a:rPr b="1" baseline="-25000" i="0" lang="en-US" sz="3200" u="none" cap="none" strike="noStrike">
                <a:solidFill>
                  <a:srgbClr val="BA06A5"/>
                </a:solidFill>
                <a:latin typeface="Arial"/>
                <a:ea typeface="Arial"/>
                <a:cs typeface="Arial"/>
                <a:sym typeface="Arial"/>
              </a:rPr>
              <a:t>1</a:t>
            </a:r>
            <a:r>
              <a:rPr b="1" i="0" lang="en-US" sz="3200" u="none" cap="none" strike="noStrike">
                <a:solidFill>
                  <a:srgbClr val="BA06A5"/>
                </a:solidFill>
                <a:latin typeface="Arial"/>
                <a:ea typeface="Arial"/>
                <a:cs typeface="Arial"/>
                <a:sym typeface="Arial"/>
              </a:rPr>
              <a:t>[n]  =   </a:t>
            </a:r>
            <a:endParaRPr/>
          </a:p>
          <a:p>
            <a:pPr indent="0" lvl="0" marL="0" marR="0" rtl="0" algn="l">
              <a:spcBef>
                <a:spcPts val="64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a:t>
            </a:r>
            <a:endParaRPr/>
          </a:p>
          <a:p>
            <a:pPr indent="0" lvl="0" marL="0" marR="0" rtl="0" algn="l">
              <a:spcBef>
                <a:spcPts val="64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y</a:t>
            </a:r>
            <a:r>
              <a:rPr b="1" baseline="-25000" i="0" lang="en-US" sz="3200" u="none" cap="none" strike="noStrike">
                <a:solidFill>
                  <a:srgbClr val="BA06A5"/>
                </a:solidFill>
                <a:latin typeface="Arial"/>
                <a:ea typeface="Arial"/>
                <a:cs typeface="Arial"/>
                <a:sym typeface="Arial"/>
              </a:rPr>
              <a:t>2</a:t>
            </a:r>
            <a:r>
              <a:rPr b="1" i="0" lang="en-US" sz="3200" u="none" cap="none" strike="noStrike">
                <a:solidFill>
                  <a:srgbClr val="BA06A5"/>
                </a:solidFill>
                <a:latin typeface="Arial"/>
                <a:ea typeface="Arial"/>
                <a:cs typeface="Arial"/>
                <a:sym typeface="Arial"/>
              </a:rPr>
              <a:t>[n-5]=</a:t>
            </a:r>
            <a:endParaRPr/>
          </a:p>
          <a:p>
            <a:pPr indent="0" lvl="0" marL="0" marR="0" rtl="0" algn="l">
              <a:spcBef>
                <a:spcPts val="640"/>
              </a:spcBef>
              <a:spcAft>
                <a:spcPts val="0"/>
              </a:spcAft>
              <a:buClr>
                <a:schemeClr val="dk1"/>
              </a:buClr>
              <a:buSzPts val="3200"/>
              <a:buFont typeface="Arial"/>
              <a:buNone/>
            </a:pPr>
            <a:r>
              <a:t/>
            </a:r>
            <a:endParaRPr b="0" i="0" sz="3200" u="none" cap="none" strike="noStrike">
              <a:solidFill>
                <a:srgbClr val="C00000"/>
              </a:solidFill>
              <a:latin typeface="Arial"/>
              <a:ea typeface="Arial"/>
              <a:cs typeface="Arial"/>
              <a:sym typeface="Arial"/>
            </a:endParaRPr>
          </a:p>
        </p:txBody>
      </p:sp>
      <p:sp>
        <p:nvSpPr>
          <p:cNvPr id="2753" name="Google Shape;2753;p89"/>
          <p:cNvSpPr txBox="1"/>
          <p:nvPr/>
        </p:nvSpPr>
        <p:spPr>
          <a:xfrm>
            <a:off x="1143000" y="1447800"/>
            <a:ext cx="2667000" cy="609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Put L = 5</a:t>
            </a:r>
            <a:endParaRPr/>
          </a:p>
        </p:txBody>
      </p:sp>
      <p:sp>
        <p:nvSpPr>
          <p:cNvPr id="2754" name="Google Shape;2754;p89"/>
          <p:cNvSpPr txBox="1"/>
          <p:nvPr/>
        </p:nvSpPr>
        <p:spPr>
          <a:xfrm>
            <a:off x="1905000" y="1905000"/>
            <a:ext cx="46482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y[n] = y</a:t>
            </a:r>
            <a:r>
              <a:rPr b="1" baseline="-25000" i="0" lang="en-US" sz="3200" u="none" cap="none" strike="noStrike">
                <a:solidFill>
                  <a:srgbClr val="BA06A5"/>
                </a:solidFill>
                <a:latin typeface="Arial"/>
                <a:ea typeface="Arial"/>
                <a:cs typeface="Arial"/>
                <a:sym typeface="Arial"/>
              </a:rPr>
              <a:t>1</a:t>
            </a:r>
            <a:r>
              <a:rPr b="1" i="0" lang="en-US" sz="3200" u="none" cap="none" strike="noStrike">
                <a:solidFill>
                  <a:srgbClr val="BA06A5"/>
                </a:solidFill>
                <a:latin typeface="Arial"/>
                <a:ea typeface="Arial"/>
                <a:cs typeface="Arial"/>
                <a:sym typeface="Arial"/>
              </a:rPr>
              <a:t>[n]  +  y</a:t>
            </a:r>
            <a:r>
              <a:rPr b="1" baseline="-25000" i="0" lang="en-US" sz="3200" u="none" cap="none" strike="noStrike">
                <a:solidFill>
                  <a:srgbClr val="BA06A5"/>
                </a:solidFill>
                <a:latin typeface="Arial"/>
                <a:ea typeface="Arial"/>
                <a:cs typeface="Arial"/>
                <a:sym typeface="Arial"/>
              </a:rPr>
              <a:t>2</a:t>
            </a:r>
            <a:r>
              <a:rPr b="1" i="0" lang="en-US" sz="3200" u="none" cap="none" strike="noStrike">
                <a:solidFill>
                  <a:srgbClr val="BA06A5"/>
                </a:solidFill>
                <a:latin typeface="Arial"/>
                <a:ea typeface="Arial"/>
                <a:cs typeface="Arial"/>
                <a:sym typeface="Arial"/>
              </a:rPr>
              <a:t>[n-5]</a:t>
            </a:r>
            <a:endParaRPr b="0" i="0" sz="3200" u="none" cap="none" strike="noStrike">
              <a:solidFill>
                <a:srgbClr val="C00000"/>
              </a:solidFill>
              <a:latin typeface="Arial"/>
              <a:ea typeface="Arial"/>
              <a:cs typeface="Arial"/>
              <a:sym typeface="Arial"/>
            </a:endParaRPr>
          </a:p>
        </p:txBody>
      </p:sp>
      <p:sp>
        <p:nvSpPr>
          <p:cNvPr id="2755" name="Google Shape;2755;p89"/>
          <p:cNvSpPr txBox="1"/>
          <p:nvPr/>
        </p:nvSpPr>
        <p:spPr>
          <a:xfrm>
            <a:off x="304800" y="2590800"/>
            <a:ext cx="2667000" cy="609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To find y[n] :</a:t>
            </a:r>
            <a:endParaRPr/>
          </a:p>
        </p:txBody>
      </p:sp>
      <p:sp>
        <p:nvSpPr>
          <p:cNvPr id="2756" name="Google Shape;2756;p89"/>
          <p:cNvSpPr txBox="1"/>
          <p:nvPr/>
        </p:nvSpPr>
        <p:spPr>
          <a:xfrm>
            <a:off x="76200" y="5715000"/>
            <a:ext cx="7924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y[n]  = </a:t>
            </a:r>
            <a:endParaRPr b="0" i="0" sz="3200" u="none" cap="none" strike="noStrike">
              <a:solidFill>
                <a:srgbClr val="C00000"/>
              </a:solidFill>
              <a:latin typeface="Arial"/>
              <a:ea typeface="Arial"/>
              <a:cs typeface="Arial"/>
              <a:sym typeface="Arial"/>
            </a:endParaRPr>
          </a:p>
        </p:txBody>
      </p:sp>
      <p:sp>
        <p:nvSpPr>
          <p:cNvPr id="2757" name="Google Shape;2757;p89"/>
          <p:cNvSpPr txBox="1"/>
          <p:nvPr/>
        </p:nvSpPr>
        <p:spPr>
          <a:xfrm>
            <a:off x="-76200" y="5181600"/>
            <a:ext cx="9829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a:t>
            </a:r>
            <a:r>
              <a:rPr b="1" i="0" lang="en-US" sz="3200" u="none" cap="none" strike="noStrike">
                <a:solidFill>
                  <a:schemeClr val="dk1"/>
                </a:solidFill>
                <a:latin typeface="Arial"/>
                <a:ea typeface="Arial"/>
                <a:cs typeface="Arial"/>
                <a:sym typeface="Arial"/>
              </a:rPr>
              <a:t>===================================== </a:t>
            </a:r>
            <a:endParaRPr b="0" i="0" sz="3200" u="none" cap="none" strike="noStrike">
              <a:solidFill>
                <a:srgbClr val="C00000"/>
              </a:solidFill>
              <a:latin typeface="Arial"/>
              <a:ea typeface="Arial"/>
              <a:cs typeface="Arial"/>
              <a:sym typeface="Arial"/>
            </a:endParaRPr>
          </a:p>
        </p:txBody>
      </p:sp>
      <p:sp>
        <p:nvSpPr>
          <p:cNvPr id="2758" name="Google Shape;2758;p89"/>
          <p:cNvSpPr/>
          <p:nvPr/>
        </p:nvSpPr>
        <p:spPr>
          <a:xfrm>
            <a:off x="1828800" y="3276600"/>
            <a:ext cx="5486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00FF"/>
                </a:solidFill>
                <a:latin typeface="Arial"/>
                <a:ea typeface="Arial"/>
                <a:cs typeface="Arial"/>
                <a:sym typeface="Arial"/>
              </a:rPr>
              <a:t>{  2  4  8 12  8  </a:t>
            </a:r>
            <a:r>
              <a:rPr b="1" i="0" lang="en-US" sz="3200" u="none" cap="none" strike="noStrike">
                <a:solidFill>
                  <a:srgbClr val="3C8C92"/>
                </a:solidFill>
                <a:latin typeface="Arial"/>
                <a:ea typeface="Arial"/>
                <a:cs typeface="Arial"/>
                <a:sym typeface="Arial"/>
              </a:rPr>
              <a:t>12  6   8  </a:t>
            </a:r>
            <a:r>
              <a:rPr b="1" i="0" lang="en-US" sz="3200" u="none" cap="none" strike="noStrike">
                <a:solidFill>
                  <a:srgbClr val="0000FF"/>
                </a:solidFill>
                <a:latin typeface="Arial"/>
                <a:ea typeface="Arial"/>
                <a:cs typeface="Arial"/>
                <a:sym typeface="Arial"/>
              </a:rPr>
              <a:t>}</a:t>
            </a:r>
            <a:endParaRPr b="0" i="0" sz="3200" u="none" cap="none" strike="noStrike">
              <a:solidFill>
                <a:srgbClr val="0000FF"/>
              </a:solidFill>
              <a:latin typeface="Arial"/>
              <a:ea typeface="Arial"/>
              <a:cs typeface="Arial"/>
              <a:sym typeface="Arial"/>
            </a:endParaRPr>
          </a:p>
        </p:txBody>
      </p:sp>
      <p:sp>
        <p:nvSpPr>
          <p:cNvPr id="2759" name="Google Shape;2759;p89"/>
          <p:cNvSpPr/>
          <p:nvPr/>
        </p:nvSpPr>
        <p:spPr>
          <a:xfrm>
            <a:off x="1905000" y="44450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00FF"/>
                </a:solidFill>
                <a:latin typeface="Arial"/>
                <a:ea typeface="Arial"/>
                <a:cs typeface="Arial"/>
                <a:sym typeface="Arial"/>
              </a:rPr>
              <a:t>{</a:t>
            </a:r>
            <a:r>
              <a:rPr b="1" i="0" lang="en-US" sz="3200" u="none" cap="none" strike="noStrike">
                <a:solidFill>
                  <a:srgbClr val="BA06A5"/>
                </a:solidFill>
                <a:latin typeface="Arial"/>
                <a:ea typeface="Arial"/>
                <a:cs typeface="Arial"/>
                <a:sym typeface="Arial"/>
              </a:rPr>
              <a:t>                       </a:t>
            </a:r>
            <a:r>
              <a:rPr b="1" i="0" lang="en-US" sz="3200" u="none" cap="none" strike="noStrike">
                <a:solidFill>
                  <a:srgbClr val="3C8C92"/>
                </a:solidFill>
                <a:latin typeface="Arial"/>
                <a:ea typeface="Arial"/>
                <a:cs typeface="Arial"/>
                <a:sym typeface="Arial"/>
              </a:rPr>
              <a:t>1   2   5   </a:t>
            </a:r>
            <a:r>
              <a:rPr b="1" i="0" lang="en-US" sz="3200" u="none" cap="none" strike="noStrike">
                <a:solidFill>
                  <a:srgbClr val="0000FF"/>
                </a:solidFill>
                <a:latin typeface="Arial"/>
                <a:ea typeface="Arial"/>
                <a:cs typeface="Arial"/>
                <a:sym typeface="Arial"/>
              </a:rPr>
              <a:t>9  8  11  4  0 }</a:t>
            </a:r>
            <a:endParaRPr b="0" i="0" sz="3200" u="none" cap="none" strike="noStrike">
              <a:solidFill>
                <a:srgbClr val="0000FF"/>
              </a:solidFill>
              <a:latin typeface="Arial"/>
              <a:ea typeface="Arial"/>
              <a:cs typeface="Arial"/>
              <a:sym typeface="Arial"/>
            </a:endParaRPr>
          </a:p>
        </p:txBody>
      </p:sp>
      <p:sp>
        <p:nvSpPr>
          <p:cNvPr id="2760" name="Google Shape;2760;p89"/>
          <p:cNvSpPr/>
          <p:nvPr/>
        </p:nvSpPr>
        <p:spPr>
          <a:xfrm>
            <a:off x="1828800" y="56642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r>
              <a:rPr b="1" i="0" lang="en-US" sz="3200" u="none" cap="none" strike="noStrike">
                <a:solidFill>
                  <a:srgbClr val="FF0000"/>
                </a:solidFill>
                <a:latin typeface="Arial"/>
                <a:ea typeface="Arial"/>
                <a:cs typeface="Arial"/>
                <a:sym typeface="Arial"/>
              </a:rPr>
              <a:t>2, 4, 8,12, 8, </a:t>
            </a:r>
            <a:r>
              <a:rPr b="1" i="0" lang="en-US" sz="3200" u="none" cap="none" strike="noStrike">
                <a:solidFill>
                  <a:srgbClr val="008000"/>
                </a:solidFill>
                <a:latin typeface="Arial"/>
                <a:ea typeface="Arial"/>
                <a:cs typeface="Arial"/>
                <a:sym typeface="Arial"/>
              </a:rPr>
              <a:t>13, 8, 13</a:t>
            </a:r>
            <a:r>
              <a:rPr b="1" i="0" lang="en-US" sz="3200" u="none" cap="none" strike="noStrike">
                <a:solidFill>
                  <a:srgbClr val="0000FF"/>
                </a:solidFill>
                <a:latin typeface="Arial"/>
                <a:ea typeface="Arial"/>
                <a:cs typeface="Arial"/>
                <a:sym typeface="Arial"/>
              </a:rPr>
              <a:t>, 9, 8, 11, 4, 0 }</a:t>
            </a:r>
            <a:endParaRPr b="0" i="0" sz="3200" u="none" cap="none" strike="noStrike">
              <a:solidFill>
                <a:srgbClr val="0000FF"/>
              </a:solidFill>
              <a:latin typeface="Arial"/>
              <a:ea typeface="Arial"/>
              <a:cs typeface="Arial"/>
              <a:sym typeface="Arial"/>
            </a:endParaRPr>
          </a:p>
        </p:txBody>
      </p:sp>
      <p:pic>
        <p:nvPicPr>
          <p:cNvPr id="2761" name="Google Shape;2761;p89"/>
          <p:cNvPicPr preferRelativeResize="0"/>
          <p:nvPr/>
        </p:nvPicPr>
        <p:blipFill rotWithShape="1">
          <a:blip r:embed="rId3">
            <a:alphaModFix/>
          </a:blip>
          <a:srcRect b="0" l="0" r="0" t="0"/>
          <a:stretch/>
        </p:blipFill>
        <p:spPr>
          <a:xfrm>
            <a:off x="2057400" y="6261100"/>
            <a:ext cx="495300" cy="520700"/>
          </a:xfrm>
          <a:prstGeom prst="rect">
            <a:avLst/>
          </a:prstGeom>
          <a:noFill/>
          <a:ln>
            <a:noFill/>
          </a:ln>
        </p:spPr>
      </p:pic>
      <p:cxnSp>
        <p:nvCxnSpPr>
          <p:cNvPr id="2762" name="Google Shape;2762;p89"/>
          <p:cNvCxnSpPr/>
          <p:nvPr/>
        </p:nvCxnSpPr>
        <p:spPr>
          <a:xfrm>
            <a:off x="2362200" y="3962400"/>
            <a:ext cx="0" cy="457200"/>
          </a:xfrm>
          <a:prstGeom prst="straightConnector1">
            <a:avLst/>
          </a:prstGeom>
          <a:noFill/>
          <a:ln cap="flat" cmpd="sng" w="57150">
            <a:solidFill>
              <a:srgbClr val="800000"/>
            </a:solidFill>
            <a:prstDash val="solid"/>
            <a:round/>
            <a:headEnd len="med" w="med" type="none"/>
            <a:tailEnd len="med" w="med" type="triangle"/>
          </a:ln>
        </p:spPr>
      </p:cxnSp>
      <p:cxnSp>
        <p:nvCxnSpPr>
          <p:cNvPr id="2763" name="Google Shape;2763;p89"/>
          <p:cNvCxnSpPr/>
          <p:nvPr/>
        </p:nvCxnSpPr>
        <p:spPr>
          <a:xfrm>
            <a:off x="2743200" y="3962400"/>
            <a:ext cx="0" cy="457200"/>
          </a:xfrm>
          <a:prstGeom prst="straightConnector1">
            <a:avLst/>
          </a:prstGeom>
          <a:noFill/>
          <a:ln cap="flat" cmpd="sng" w="57150">
            <a:solidFill>
              <a:srgbClr val="800000"/>
            </a:solidFill>
            <a:prstDash val="solid"/>
            <a:round/>
            <a:headEnd len="med" w="med" type="none"/>
            <a:tailEnd len="med" w="med" type="triangle"/>
          </a:ln>
        </p:spPr>
      </p:cxnSp>
      <p:cxnSp>
        <p:nvCxnSpPr>
          <p:cNvPr id="2764" name="Google Shape;2764;p89"/>
          <p:cNvCxnSpPr/>
          <p:nvPr/>
        </p:nvCxnSpPr>
        <p:spPr>
          <a:xfrm>
            <a:off x="3276600" y="3962400"/>
            <a:ext cx="0" cy="457200"/>
          </a:xfrm>
          <a:prstGeom prst="straightConnector1">
            <a:avLst/>
          </a:prstGeom>
          <a:noFill/>
          <a:ln cap="flat" cmpd="sng" w="57150">
            <a:solidFill>
              <a:srgbClr val="800000"/>
            </a:solidFill>
            <a:prstDash val="solid"/>
            <a:round/>
            <a:headEnd len="med" w="med" type="none"/>
            <a:tailEnd len="med" w="med" type="triangle"/>
          </a:ln>
        </p:spPr>
      </p:cxnSp>
      <p:cxnSp>
        <p:nvCxnSpPr>
          <p:cNvPr id="2765" name="Google Shape;2765;p89"/>
          <p:cNvCxnSpPr/>
          <p:nvPr/>
        </p:nvCxnSpPr>
        <p:spPr>
          <a:xfrm>
            <a:off x="3810000" y="3962400"/>
            <a:ext cx="0" cy="457200"/>
          </a:xfrm>
          <a:prstGeom prst="straightConnector1">
            <a:avLst/>
          </a:prstGeom>
          <a:noFill/>
          <a:ln cap="flat" cmpd="sng" w="57150">
            <a:solidFill>
              <a:srgbClr val="800000"/>
            </a:solidFill>
            <a:prstDash val="solid"/>
            <a:round/>
            <a:headEnd len="med" w="med" type="none"/>
            <a:tailEnd len="med" w="med" type="triangle"/>
          </a:ln>
        </p:spPr>
      </p:cxnSp>
      <p:cxnSp>
        <p:nvCxnSpPr>
          <p:cNvPr id="2766" name="Google Shape;2766;p89"/>
          <p:cNvCxnSpPr/>
          <p:nvPr/>
        </p:nvCxnSpPr>
        <p:spPr>
          <a:xfrm>
            <a:off x="4267200" y="3962400"/>
            <a:ext cx="0" cy="457200"/>
          </a:xfrm>
          <a:prstGeom prst="straightConnector1">
            <a:avLst/>
          </a:prstGeom>
          <a:noFill/>
          <a:ln cap="flat" cmpd="sng" w="57150">
            <a:solidFill>
              <a:srgbClr val="800000"/>
            </a:solidFill>
            <a:prstDash val="solid"/>
            <a:round/>
            <a:headEnd len="med" w="med" type="none"/>
            <a:tailEnd len="med" w="med" type="triangle"/>
          </a:ln>
        </p:spPr>
      </p:cxnSp>
      <p:pic>
        <p:nvPicPr>
          <p:cNvPr id="2767" name="Google Shape;2767;p89"/>
          <p:cNvPicPr preferRelativeResize="0"/>
          <p:nvPr/>
        </p:nvPicPr>
        <p:blipFill rotWithShape="1">
          <a:blip r:embed="rId4">
            <a:alphaModFix/>
          </a:blip>
          <a:srcRect b="0" l="0" r="0" t="0"/>
          <a:stretch/>
        </p:blipFill>
        <p:spPr>
          <a:xfrm>
            <a:off x="4648200" y="4876800"/>
            <a:ext cx="1600200" cy="471488"/>
          </a:xfrm>
          <a:prstGeom prst="rect">
            <a:avLst/>
          </a:prstGeom>
          <a:noFill/>
          <a:ln>
            <a:noFill/>
          </a:ln>
        </p:spPr>
      </p:pic>
      <p:pic>
        <p:nvPicPr>
          <p:cNvPr id="2768" name="Google Shape;2768;p89"/>
          <p:cNvPicPr preferRelativeResize="0"/>
          <p:nvPr/>
        </p:nvPicPr>
        <p:blipFill rotWithShape="1">
          <a:blip r:embed="rId4">
            <a:alphaModFix/>
          </a:blip>
          <a:srcRect b="0" l="0" r="0" t="0"/>
          <a:stretch/>
        </p:blipFill>
        <p:spPr>
          <a:xfrm>
            <a:off x="4629150" y="3886200"/>
            <a:ext cx="1619250" cy="477838"/>
          </a:xfrm>
          <a:prstGeom prst="rect">
            <a:avLst/>
          </a:prstGeom>
          <a:noFill/>
          <a:ln>
            <a:noFill/>
          </a:ln>
        </p:spPr>
      </p:pic>
      <p:pic>
        <p:nvPicPr>
          <p:cNvPr id="2769" name="Google Shape;2769;p89"/>
          <p:cNvPicPr preferRelativeResize="0"/>
          <p:nvPr/>
        </p:nvPicPr>
        <p:blipFill rotWithShape="1">
          <a:blip r:embed="rId4">
            <a:alphaModFix/>
          </a:blip>
          <a:srcRect b="0" l="0" r="0" t="0"/>
          <a:stretch/>
        </p:blipFill>
        <p:spPr>
          <a:xfrm>
            <a:off x="4724400" y="6172200"/>
            <a:ext cx="1447800" cy="427038"/>
          </a:xfrm>
          <a:prstGeom prst="rect">
            <a:avLst/>
          </a:prstGeom>
          <a:noFill/>
          <a:ln>
            <a:noFill/>
          </a:ln>
        </p:spPr>
      </p:pic>
      <p:sp>
        <p:nvSpPr>
          <p:cNvPr id="2770" name="Google Shape;2770;p89"/>
          <p:cNvSpPr/>
          <p:nvPr/>
        </p:nvSpPr>
        <p:spPr>
          <a:xfrm>
            <a:off x="1905000" y="4419600"/>
            <a:ext cx="77724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00FF"/>
                </a:solidFill>
                <a:latin typeface="Arial"/>
                <a:ea typeface="Arial"/>
                <a:cs typeface="Arial"/>
                <a:sym typeface="Arial"/>
              </a:rPr>
              <a:t>{</a:t>
            </a:r>
            <a:r>
              <a:rPr b="1" i="0" lang="en-US" sz="3200" u="none" cap="none" strike="noStrike">
                <a:solidFill>
                  <a:srgbClr val="BA06A5"/>
                </a:solidFill>
                <a:latin typeface="Arial"/>
                <a:ea typeface="Arial"/>
                <a:cs typeface="Arial"/>
                <a:sym typeface="Arial"/>
              </a:rPr>
              <a:t> 0  0  0  0   0   </a:t>
            </a:r>
            <a:r>
              <a:rPr b="1" i="0" lang="en-US" sz="3200" u="none" cap="none" strike="noStrike">
                <a:solidFill>
                  <a:srgbClr val="3C8C92"/>
                </a:solidFill>
                <a:latin typeface="Arial"/>
                <a:ea typeface="Arial"/>
                <a:cs typeface="Arial"/>
                <a:sym typeface="Arial"/>
              </a:rPr>
              <a:t>1   2   5   </a:t>
            </a:r>
            <a:r>
              <a:rPr b="1" i="0" lang="en-US" sz="3200" u="none" cap="none" strike="noStrike">
                <a:solidFill>
                  <a:srgbClr val="0000FF"/>
                </a:solidFill>
                <a:latin typeface="Arial"/>
                <a:ea typeface="Arial"/>
                <a:cs typeface="Arial"/>
                <a:sym typeface="Arial"/>
              </a:rPr>
              <a:t>9  8  11  4  0 }</a:t>
            </a:r>
            <a:endParaRPr b="0" i="0" sz="3200" u="none" cap="none" strike="noStrike">
              <a:solidFill>
                <a:srgbClr val="0000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gtEl>
                                        <p:attrNameLst>
                                          <p:attrName>style.visibility</p:attrName>
                                        </p:attrNameLst>
                                      </p:cBhvr>
                                      <p:to>
                                        <p:strVal val="visible"/>
                                      </p:to>
                                    </p:set>
                                    <p:animEffect filter="fade" transition="in">
                                      <p:cBhvr>
                                        <p:cTn dur="500"/>
                                        <p:tgtEl>
                                          <p:spTgt spid="2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gtEl>
                                        <p:attrNameLst>
                                          <p:attrName>style.visibility</p:attrName>
                                        </p:attrNameLst>
                                      </p:cBhvr>
                                      <p:to>
                                        <p:strVal val="visible"/>
                                      </p:to>
                                    </p:set>
                                    <p:animEffect filter="fade" transition="in">
                                      <p:cBhvr>
                                        <p:cTn dur="500"/>
                                        <p:tgtEl>
                                          <p:spTgt spid="2757"/>
                                        </p:tgtEl>
                                      </p:cBhvr>
                                    </p:animEffect>
                                  </p:childTnLst>
                                </p:cTn>
                              </p:par>
                              <p:par>
                                <p:cTn fill="hold" nodeType="with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500"/>
                                        <p:tgtEl>
                                          <p:spTgt spid="2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6"/>
                                        </p:tgtEl>
                                        <p:attrNameLst>
                                          <p:attrName>style.visibility</p:attrName>
                                        </p:attrNameLst>
                                      </p:cBhvr>
                                      <p:to>
                                        <p:strVal val="visible"/>
                                      </p:to>
                                    </p:set>
                                    <p:animEffect filter="fade" transition="in">
                                      <p:cBhvr>
                                        <p:cTn dur="500"/>
                                        <p:tgtEl>
                                          <p:spTgt spid="2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8"/>
                                        </p:tgtEl>
                                        <p:attrNameLst>
                                          <p:attrName>style.visibility</p:attrName>
                                        </p:attrNameLst>
                                      </p:cBhvr>
                                      <p:to>
                                        <p:strVal val="visible"/>
                                      </p:to>
                                    </p:set>
                                    <p:animEffect filter="fade" transition="in">
                                      <p:cBhvr>
                                        <p:cTn dur="500"/>
                                        <p:tgtEl>
                                          <p:spTgt spid="2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9"/>
                                        </p:tgtEl>
                                        <p:attrNameLst>
                                          <p:attrName>style.visibility</p:attrName>
                                        </p:attrNameLst>
                                      </p:cBhvr>
                                      <p:to>
                                        <p:strVal val="visible"/>
                                      </p:to>
                                    </p:set>
                                    <p:animEffect filter="fade" transition="in">
                                      <p:cBhvr>
                                        <p:cTn dur="500"/>
                                        <p:tgtEl>
                                          <p:spTgt spid="2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0"/>
                                        </p:tgtEl>
                                        <p:attrNameLst>
                                          <p:attrName>style.visibility</p:attrName>
                                        </p:attrNameLst>
                                      </p:cBhvr>
                                      <p:to>
                                        <p:strVal val="visible"/>
                                      </p:to>
                                    </p:set>
                                    <p:animEffect filter="fade" transition="in">
                                      <p:cBhvr>
                                        <p:cTn dur="500"/>
                                        <p:tgtEl>
                                          <p:spTgt spid="2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8"/>
                                        </p:tgtEl>
                                        <p:attrNameLst>
                                          <p:attrName>style.visibility</p:attrName>
                                        </p:attrNameLst>
                                      </p:cBhvr>
                                      <p:to>
                                        <p:strVal val="visible"/>
                                      </p:to>
                                    </p:set>
                                    <p:animEffect filter="fade" transition="in">
                                      <p:cBhvr>
                                        <p:cTn dur="500"/>
                                        <p:tgtEl>
                                          <p:spTgt spid="2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7"/>
                                        </p:tgtEl>
                                        <p:attrNameLst>
                                          <p:attrName>style.visibility</p:attrName>
                                        </p:attrNameLst>
                                      </p:cBhvr>
                                      <p:to>
                                        <p:strVal val="visible"/>
                                      </p:to>
                                    </p:set>
                                    <p:animEffect filter="fade" transition="in">
                                      <p:cBhvr>
                                        <p:cTn dur="500"/>
                                        <p:tgtEl>
                                          <p:spTgt spid="2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2"/>
                                        </p:tgtEl>
                                        <p:attrNameLst>
                                          <p:attrName>style.visibility</p:attrName>
                                        </p:attrNameLst>
                                      </p:cBhvr>
                                      <p:to>
                                        <p:strVal val="visible"/>
                                      </p:to>
                                    </p:set>
                                    <p:animEffect filter="fade" transition="in">
                                      <p:cBhvr>
                                        <p:cTn dur="500"/>
                                        <p:tgtEl>
                                          <p:spTgt spid="2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gtEl>
                                        <p:attrNameLst>
                                          <p:attrName>style.visibility</p:attrName>
                                        </p:attrNameLst>
                                      </p:cBhvr>
                                      <p:to>
                                        <p:strVal val="visible"/>
                                      </p:to>
                                    </p:set>
                                    <p:animEffect filter="fade" transition="in">
                                      <p:cBhvr>
                                        <p:cTn dur="500"/>
                                        <p:tgtEl>
                                          <p:spTgt spid="2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4"/>
                                        </p:tgtEl>
                                        <p:attrNameLst>
                                          <p:attrName>style.visibility</p:attrName>
                                        </p:attrNameLst>
                                      </p:cBhvr>
                                      <p:to>
                                        <p:strVal val="visible"/>
                                      </p:to>
                                    </p:set>
                                    <p:animEffect filter="fade" transition="in">
                                      <p:cBhvr>
                                        <p:cTn dur="500"/>
                                        <p:tgtEl>
                                          <p:spTgt spid="2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5"/>
                                        </p:tgtEl>
                                        <p:attrNameLst>
                                          <p:attrName>style.visibility</p:attrName>
                                        </p:attrNameLst>
                                      </p:cBhvr>
                                      <p:to>
                                        <p:strVal val="visible"/>
                                      </p:to>
                                    </p:set>
                                    <p:animEffect filter="fade" transition="in">
                                      <p:cBhvr>
                                        <p:cTn dur="500"/>
                                        <p:tgtEl>
                                          <p:spTgt spid="2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6"/>
                                        </p:tgtEl>
                                        <p:attrNameLst>
                                          <p:attrName>style.visibility</p:attrName>
                                        </p:attrNameLst>
                                      </p:cBhvr>
                                      <p:to>
                                        <p:strVal val="visible"/>
                                      </p:to>
                                    </p:set>
                                    <p:animEffect filter="fade" transition="in">
                                      <p:cBhvr>
                                        <p:cTn dur="500"/>
                                        <p:tgtEl>
                                          <p:spTgt spid="2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gtEl>
                                        <p:attrNameLst>
                                          <p:attrName>style.visibility</p:attrName>
                                        </p:attrNameLst>
                                      </p:cBhvr>
                                      <p:to>
                                        <p:strVal val="visible"/>
                                      </p:to>
                                    </p:set>
                                    <p:animEffect filter="fade" transition="in">
                                      <p:cBhvr>
                                        <p:cTn dur="500"/>
                                        <p:tgtEl>
                                          <p:spTgt spid="2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p90"/>
          <p:cNvSpPr txBox="1"/>
          <p:nvPr>
            <p:ph idx="1" type="body"/>
          </p:nvPr>
        </p:nvSpPr>
        <p:spPr>
          <a:xfrm>
            <a:off x="76200" y="152400"/>
            <a:ext cx="9067800" cy="685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Char char="•"/>
            </a:pPr>
            <a:r>
              <a:rPr b="1" lang="en-US"/>
              <a:t>Overlap  </a:t>
            </a:r>
            <a:r>
              <a:rPr b="1" lang="en-US">
                <a:solidFill>
                  <a:srgbClr val="FF6600"/>
                </a:solidFill>
              </a:rPr>
              <a:t>Save</a:t>
            </a:r>
            <a:r>
              <a:rPr b="1" lang="en-US"/>
              <a:t>  fast Convolution Algorithm </a:t>
            </a:r>
            <a:endParaRPr/>
          </a:p>
        </p:txBody>
      </p:sp>
      <p:sp>
        <p:nvSpPr>
          <p:cNvPr id="2776" name="Google Shape;2776;p90"/>
          <p:cNvSpPr/>
          <p:nvPr/>
        </p:nvSpPr>
        <p:spPr>
          <a:xfrm>
            <a:off x="228600" y="914400"/>
            <a:ext cx="8686800" cy="16319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1.  Decompose x[n] into L point sequences</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2.  Select N ≥ L +M + 1</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3. Begin each decomposed input sequence with (N–L) </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    values of previous sequence</a:t>
            </a:r>
            <a:endParaRPr/>
          </a:p>
        </p:txBody>
      </p:sp>
      <p:sp>
        <p:nvSpPr>
          <p:cNvPr id="2777" name="Google Shape;2777;p90"/>
          <p:cNvSpPr/>
          <p:nvPr/>
        </p:nvSpPr>
        <p:spPr>
          <a:xfrm>
            <a:off x="228600" y="2590800"/>
            <a:ext cx="8839200" cy="3554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4. Append h[n] with (N–M) zeros and find H[k] using N point </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    FFT.</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5. Perform N – point FFT on the selected data block X</a:t>
            </a:r>
            <a:r>
              <a:rPr b="0" baseline="-25000" i="0" lang="en-US" sz="2500" u="none" cap="none" strike="noStrike">
                <a:solidFill>
                  <a:schemeClr val="dk1"/>
                </a:solidFill>
                <a:latin typeface="Arial"/>
                <a:ea typeface="Arial"/>
                <a:cs typeface="Arial"/>
                <a:sym typeface="Arial"/>
              </a:rPr>
              <a:t>i</a:t>
            </a:r>
            <a:r>
              <a:rPr b="0" i="0" lang="en-US" sz="2500" u="none" cap="none" strike="noStrike">
                <a:solidFill>
                  <a:schemeClr val="dk1"/>
                </a:solidFill>
                <a:latin typeface="Arial"/>
                <a:ea typeface="Arial"/>
                <a:cs typeface="Arial"/>
                <a:sym typeface="Arial"/>
              </a:rPr>
              <a:t> [n] </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6. Let Yi[k]  =  Xi[k] . H[k] </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7. Perform N point iFFT of Yi[k]</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8. Discard the first  ( N–L) values of y </a:t>
            </a:r>
            <a:r>
              <a:rPr b="0" baseline="-25000" i="0" lang="en-US" sz="2500" u="none" cap="none" strike="noStrike">
                <a:solidFill>
                  <a:schemeClr val="dk1"/>
                </a:solidFill>
                <a:latin typeface="Arial"/>
                <a:ea typeface="Arial"/>
                <a:cs typeface="Arial"/>
                <a:sym typeface="Arial"/>
              </a:rPr>
              <a:t>i</a:t>
            </a:r>
            <a:r>
              <a:rPr b="0" i="0" lang="en-US" sz="2500" u="none" cap="none" strike="noStrike">
                <a:solidFill>
                  <a:schemeClr val="dk1"/>
                </a:solidFill>
                <a:latin typeface="Arial"/>
                <a:ea typeface="Arial"/>
                <a:cs typeface="Arial"/>
                <a:sym typeface="Arial"/>
              </a:rPr>
              <a:t> [n] and save the </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    remaining values of y</a:t>
            </a:r>
            <a:r>
              <a:rPr b="0" baseline="-25000" i="0" lang="en-US" sz="2500" u="none" cap="none" strike="noStrike">
                <a:solidFill>
                  <a:schemeClr val="dk1"/>
                </a:solidFill>
                <a:latin typeface="Arial"/>
                <a:ea typeface="Arial"/>
                <a:cs typeface="Arial"/>
                <a:sym typeface="Arial"/>
              </a:rPr>
              <a:t>i </a:t>
            </a:r>
            <a:r>
              <a:rPr b="0" i="0" lang="en-US" sz="2500" u="none" cap="none" strike="noStrike">
                <a:solidFill>
                  <a:schemeClr val="dk1"/>
                </a:solidFill>
                <a:latin typeface="Arial"/>
                <a:ea typeface="Arial"/>
                <a:cs typeface="Arial"/>
                <a:sym typeface="Arial"/>
              </a:rPr>
              <a:t>[n] </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9. y[n] is obtained by concatenating all the saved values of </a:t>
            </a:r>
            <a:endParaRPr/>
          </a:p>
          <a:p>
            <a:pPr indent="0" lvl="0" marL="0" marR="0" rtl="0" algn="l">
              <a:spcBef>
                <a:spcPts val="0"/>
              </a:spcBef>
              <a:spcAft>
                <a:spcPts val="0"/>
              </a:spcAft>
              <a:buClr>
                <a:schemeClr val="dk1"/>
              </a:buClr>
              <a:buSzPts val="2500"/>
              <a:buFont typeface="Arial"/>
              <a:buNone/>
            </a:pPr>
            <a:r>
              <a:rPr b="0" i="0" lang="en-US" sz="2500" u="none" cap="none" strike="noStrike">
                <a:solidFill>
                  <a:schemeClr val="dk1"/>
                </a:solidFill>
                <a:latin typeface="Arial"/>
                <a:ea typeface="Arial"/>
                <a:cs typeface="Arial"/>
                <a:sym typeface="Arial"/>
              </a:rPr>
              <a:t>   y</a:t>
            </a:r>
            <a:r>
              <a:rPr b="0" baseline="-25000" i="0" lang="en-US" sz="2500" u="none" cap="none" strike="noStrike">
                <a:solidFill>
                  <a:schemeClr val="dk1"/>
                </a:solidFill>
                <a:latin typeface="Arial"/>
                <a:ea typeface="Arial"/>
                <a:cs typeface="Arial"/>
                <a:sym typeface="Arial"/>
              </a:rPr>
              <a:t>i</a:t>
            </a:r>
            <a:r>
              <a:rPr b="0" i="0" lang="en-US" sz="2500" u="none" cap="none" strike="noStrike">
                <a:solidFill>
                  <a:schemeClr val="dk1"/>
                </a:solidFill>
                <a:latin typeface="Arial"/>
                <a:ea typeface="Arial"/>
                <a:cs typeface="Arial"/>
                <a:sym typeface="Arial"/>
              </a:rPr>
              <a:t>[n]</a:t>
            </a:r>
            <a:endParaRPr/>
          </a:p>
        </p:txBody>
      </p:sp>
      <p:grpSp>
        <p:nvGrpSpPr>
          <p:cNvPr id="2778" name="Google Shape;2778;p90"/>
          <p:cNvGrpSpPr/>
          <p:nvPr/>
        </p:nvGrpSpPr>
        <p:grpSpPr>
          <a:xfrm>
            <a:off x="0" y="6365875"/>
            <a:ext cx="9144000" cy="568325"/>
            <a:chOff x="0" y="6324600"/>
            <a:chExt cx="9144000" cy="568325"/>
          </a:xfrm>
        </p:grpSpPr>
        <p:sp>
          <p:nvSpPr>
            <p:cNvPr id="2779" name="Google Shape;2779;p90"/>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780" name="Google Shape;2780;p90"/>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sp>
        <p:nvSpPr>
          <p:cNvPr id="2786" name="Google Shape;2786;p91"/>
          <p:cNvSpPr txBox="1"/>
          <p:nvPr>
            <p:ph idx="1" type="body"/>
          </p:nvPr>
        </p:nvSpPr>
        <p:spPr>
          <a:xfrm>
            <a:off x="0" y="304800"/>
            <a:ext cx="9144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a:t>  Ex. </a:t>
            </a:r>
            <a:r>
              <a:rPr b="1" lang="en-US">
                <a:solidFill>
                  <a:srgbClr val="C00000"/>
                </a:solidFill>
              </a:rPr>
              <a:t>Given </a:t>
            </a:r>
            <a:endParaRPr/>
          </a:p>
          <a:p>
            <a:pPr indent="0" lvl="0" marL="0" rtl="0" algn="l">
              <a:spcBef>
                <a:spcPts val="640"/>
              </a:spcBef>
              <a:spcAft>
                <a:spcPts val="0"/>
              </a:spcAft>
              <a:buClr>
                <a:srgbClr val="C00000"/>
              </a:buClr>
              <a:buSzPts val="3200"/>
              <a:buFont typeface="Arial"/>
              <a:buNone/>
            </a:pPr>
            <a:r>
              <a:rPr b="1" lang="en-US">
                <a:solidFill>
                  <a:srgbClr val="C00000"/>
                </a:solidFill>
              </a:rPr>
              <a:t>         </a:t>
            </a:r>
            <a:r>
              <a:rPr b="1" lang="en-US">
                <a:solidFill>
                  <a:srgbClr val="3333CC"/>
                </a:solidFill>
              </a:rPr>
              <a:t>h[n] = </a:t>
            </a:r>
            <a:r>
              <a:rPr b="1" lang="en-US">
                <a:solidFill>
                  <a:srgbClr val="3333FF"/>
                </a:solidFill>
              </a:rPr>
              <a:t>δ[n] + 2 δ[n-1] +</a:t>
            </a:r>
            <a:r>
              <a:rPr lang="en-US">
                <a:solidFill>
                  <a:srgbClr val="C00000"/>
                </a:solidFill>
              </a:rPr>
              <a:t> </a:t>
            </a:r>
            <a:r>
              <a:rPr b="1" lang="en-US">
                <a:solidFill>
                  <a:srgbClr val="3333FF"/>
                </a:solidFill>
              </a:rPr>
              <a:t>3 δ[n-2] + 4 δ[n-3]</a:t>
            </a:r>
            <a:r>
              <a:rPr lang="en-US">
                <a:solidFill>
                  <a:srgbClr val="C00000"/>
                </a:solidFill>
              </a:rPr>
              <a:t> </a:t>
            </a:r>
            <a:endParaRPr/>
          </a:p>
          <a:p>
            <a:pPr indent="0" lvl="0" marL="0" rtl="0" algn="l">
              <a:spcBef>
                <a:spcPts val="640"/>
              </a:spcBef>
              <a:spcAft>
                <a:spcPts val="0"/>
              </a:spcAft>
              <a:buClr>
                <a:srgbClr val="C00000"/>
              </a:buClr>
              <a:buSzPts val="3200"/>
              <a:buFont typeface="Arial"/>
              <a:buNone/>
            </a:pPr>
            <a:r>
              <a:rPr b="1" lang="en-US">
                <a:solidFill>
                  <a:srgbClr val="C00000"/>
                </a:solidFill>
              </a:rPr>
              <a:t>         </a:t>
            </a:r>
            <a:r>
              <a:rPr b="1" lang="en-US">
                <a:solidFill>
                  <a:srgbClr val="000090"/>
                </a:solidFill>
              </a:rPr>
              <a:t>Find the response of the filter to the </a:t>
            </a:r>
            <a:endParaRPr/>
          </a:p>
          <a:p>
            <a:pPr indent="-342900" lvl="0" marL="342900" rtl="0" algn="l">
              <a:spcBef>
                <a:spcPts val="640"/>
              </a:spcBef>
              <a:spcAft>
                <a:spcPts val="0"/>
              </a:spcAft>
              <a:buClr>
                <a:srgbClr val="000090"/>
              </a:buClr>
              <a:buSzPts val="3200"/>
              <a:buFont typeface="Arial"/>
              <a:buNone/>
            </a:pPr>
            <a:r>
              <a:rPr b="1" lang="en-US">
                <a:solidFill>
                  <a:srgbClr val="000090"/>
                </a:solidFill>
              </a:rPr>
              <a:t>         input </a:t>
            </a:r>
            <a:r>
              <a:rPr b="1" lang="en-US">
                <a:solidFill>
                  <a:srgbClr val="BA06A5"/>
                </a:solidFill>
              </a:rPr>
              <a:t>x[n]={ 2, 0, 2, 0, 2, 1, 0, 2, 1 }</a:t>
            </a:r>
            <a:endParaRPr/>
          </a:p>
          <a:p>
            <a:pPr indent="-342900" lvl="0" marL="342900" rtl="0" algn="l">
              <a:spcBef>
                <a:spcPts val="640"/>
              </a:spcBef>
              <a:spcAft>
                <a:spcPts val="0"/>
              </a:spcAft>
              <a:buClr>
                <a:srgbClr val="BA06A5"/>
              </a:buClr>
              <a:buSzPts val="3200"/>
              <a:buFont typeface="Arial"/>
              <a:buNone/>
            </a:pPr>
            <a:r>
              <a:rPr b="1" lang="en-US">
                <a:solidFill>
                  <a:srgbClr val="BA06A5"/>
                </a:solidFill>
              </a:rPr>
              <a:t>         </a:t>
            </a:r>
            <a:r>
              <a:rPr b="1" lang="en-US"/>
              <a:t>using Overlap Save Method.</a:t>
            </a:r>
            <a:endParaRPr/>
          </a:p>
          <a:p>
            <a:pPr indent="-342900" lvl="0" marL="342900" rtl="0" algn="l">
              <a:spcBef>
                <a:spcPts val="640"/>
              </a:spcBef>
              <a:spcAft>
                <a:spcPts val="0"/>
              </a:spcAft>
              <a:buClr>
                <a:schemeClr val="dk1"/>
              </a:buClr>
              <a:buSzPts val="3200"/>
              <a:buFont typeface="Arial"/>
              <a:buNone/>
            </a:pPr>
            <a:r>
              <a:rPr b="1" lang="en-US"/>
              <a:t>        </a:t>
            </a:r>
            <a:endParaRPr/>
          </a:p>
          <a:p>
            <a:pPr indent="-139700" lvl="0" marL="342900" rtl="0" algn="l">
              <a:spcBef>
                <a:spcPts val="640"/>
              </a:spcBef>
              <a:spcAft>
                <a:spcPts val="0"/>
              </a:spcAft>
              <a:buClr>
                <a:schemeClr val="dk1"/>
              </a:buClr>
              <a:buSzPts val="3200"/>
              <a:buFont typeface="Arial"/>
              <a:buNone/>
            </a:pPr>
            <a:r>
              <a:t/>
            </a:r>
            <a:endParaRPr/>
          </a:p>
        </p:txBody>
      </p:sp>
      <p:sp>
        <p:nvSpPr>
          <p:cNvPr id="2787" name="Google Shape;2787;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21-11-2011</a:t>
            </a:r>
            <a:endParaRPr/>
          </a:p>
        </p:txBody>
      </p:sp>
      <p:sp>
        <p:nvSpPr>
          <p:cNvPr id="2788" name="Google Shape;2788;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TALELE</a:t>
            </a:r>
            <a:endParaRPr/>
          </a:p>
        </p:txBody>
      </p:sp>
      <p:sp>
        <p:nvSpPr>
          <p:cNvPr id="2789" name="Google Shape;2789;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790" name="Google Shape;2790;p91"/>
          <p:cNvSpPr/>
          <p:nvPr/>
        </p:nvSpPr>
        <p:spPr>
          <a:xfrm>
            <a:off x="152400" y="3400425"/>
            <a:ext cx="8610600" cy="790575"/>
          </a:xfrm>
          <a:prstGeom prst="rect">
            <a:avLst/>
          </a:prstGeom>
          <a:noFill/>
          <a:ln>
            <a:noFill/>
          </a:ln>
        </p:spPr>
        <p:txBody>
          <a:bodyPr anchorCtr="0" anchor="t" bIns="45700" lIns="91425" spcFirstLastPara="1" rIns="91425" wrap="square" tIns="45700">
            <a:noAutofit/>
          </a:bodyPr>
          <a:lstStyle/>
          <a:p>
            <a:pPr indent="-660400" lvl="0" marL="660400" marR="0" rtl="0" algn="l">
              <a:lnSpc>
                <a:spcPct val="15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Solution : To Output of the filter i.e.  y[n]</a:t>
            </a:r>
            <a:endParaRPr b="0" i="0" sz="3600" u="none" cap="none" strike="noStrike">
              <a:solidFill>
                <a:schemeClr val="dk1"/>
              </a:solidFill>
              <a:latin typeface="Arial"/>
              <a:ea typeface="Arial"/>
              <a:cs typeface="Arial"/>
              <a:sym typeface="Arial"/>
            </a:endParaRPr>
          </a:p>
        </p:txBody>
      </p:sp>
      <p:grpSp>
        <p:nvGrpSpPr>
          <p:cNvPr id="2791" name="Google Shape;2791;p91"/>
          <p:cNvGrpSpPr/>
          <p:nvPr/>
        </p:nvGrpSpPr>
        <p:grpSpPr>
          <a:xfrm>
            <a:off x="0" y="6324600"/>
            <a:ext cx="9144000" cy="568325"/>
            <a:chOff x="0" y="6324600"/>
            <a:chExt cx="9144000" cy="568325"/>
          </a:xfrm>
        </p:grpSpPr>
        <p:sp>
          <p:nvSpPr>
            <p:cNvPr id="2792" name="Google Shape;2792;p91"/>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793" name="Google Shape;2793;p91"/>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7" name="Shape 2797"/>
        <p:cNvGrpSpPr/>
        <p:nvPr/>
      </p:nvGrpSpPr>
      <p:grpSpPr>
        <a:xfrm>
          <a:off x="0" y="0"/>
          <a:ext cx="0" cy="0"/>
          <a:chOff x="0" y="0"/>
          <a:chExt cx="0" cy="0"/>
        </a:xfrm>
      </p:grpSpPr>
      <p:sp>
        <p:nvSpPr>
          <p:cNvPr id="2798" name="Google Shape;2798;p92"/>
          <p:cNvSpPr txBox="1"/>
          <p:nvPr>
            <p:ph idx="1" type="body"/>
          </p:nvPr>
        </p:nvSpPr>
        <p:spPr>
          <a:xfrm>
            <a:off x="152400" y="304800"/>
            <a:ext cx="8991600" cy="1371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Font typeface="Arial"/>
              <a:buNone/>
            </a:pPr>
            <a:r>
              <a:rPr b="1" lang="en-US">
                <a:solidFill>
                  <a:srgbClr val="FF0000"/>
                </a:solidFill>
              </a:rPr>
              <a:t>Given h[n]= { 1, 2, 3, 4 }. Length </a:t>
            </a:r>
            <a:r>
              <a:rPr b="1" lang="en-US">
                <a:solidFill>
                  <a:srgbClr val="000099"/>
                </a:solidFill>
              </a:rPr>
              <a:t>M </a:t>
            </a:r>
            <a:r>
              <a:rPr b="1" lang="en-US">
                <a:solidFill>
                  <a:srgbClr val="BA06A5"/>
                </a:solidFill>
              </a:rPr>
              <a:t>= 4</a:t>
            </a:r>
            <a:endParaRPr/>
          </a:p>
          <a:p>
            <a:pPr indent="-342900" lvl="0" marL="342900" rtl="0" algn="l">
              <a:spcBef>
                <a:spcPts val="640"/>
              </a:spcBef>
              <a:spcAft>
                <a:spcPts val="0"/>
              </a:spcAft>
              <a:buClr>
                <a:srgbClr val="FF0000"/>
              </a:buClr>
              <a:buSzPts val="3200"/>
              <a:buFont typeface="Arial"/>
              <a:buNone/>
            </a:pPr>
            <a:r>
              <a:rPr b="1" lang="en-US">
                <a:solidFill>
                  <a:srgbClr val="FF0000"/>
                </a:solidFill>
              </a:rPr>
              <a:t>and   x[n] = { 2, 0, 2, 0, 2, 1, 0, 2, 1 } </a:t>
            </a:r>
            <a:endParaRPr/>
          </a:p>
        </p:txBody>
      </p:sp>
      <p:sp>
        <p:nvSpPr>
          <p:cNvPr id="2799" name="Google Shape;2799;p92"/>
          <p:cNvSpPr txBox="1"/>
          <p:nvPr/>
        </p:nvSpPr>
        <p:spPr>
          <a:xfrm>
            <a:off x="228600" y="2667000"/>
            <a:ext cx="8077200" cy="3124200"/>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chemeClr val="dk1"/>
              </a:buClr>
              <a:buSzPts val="3200"/>
              <a:buFont typeface="Arial"/>
              <a:buAutoNum type="romanUcParenBoth"/>
            </a:pPr>
            <a:r>
              <a:rPr b="1" i="0" lang="en-US" sz="3200" u="none" cap="none" strike="noStrike">
                <a:solidFill>
                  <a:schemeClr val="dk1"/>
                </a:solidFill>
                <a:latin typeface="Arial"/>
                <a:ea typeface="Arial"/>
                <a:cs typeface="Arial"/>
                <a:sym typeface="Arial"/>
              </a:rPr>
              <a:t>Select L</a:t>
            </a:r>
            <a:endParaRPr/>
          </a:p>
          <a:p>
            <a:pPr indent="-571500" lvl="0" marL="57150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Assume N = 8 for Radix 2 FFT Algorithm</a:t>
            </a:r>
            <a:endParaRPr/>
          </a:p>
          <a:p>
            <a:pPr indent="-571500" lvl="0" marL="57150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Now N = L + M -1</a:t>
            </a:r>
            <a:endParaRPr/>
          </a:p>
          <a:p>
            <a:pPr indent="-571500" lvl="0" marL="57150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8 = L + 4 – 1</a:t>
            </a:r>
            <a:endParaRPr/>
          </a:p>
          <a:p>
            <a:pPr indent="-571500" lvl="0" marL="571500" marR="0" rtl="0" algn="l">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L = 5</a:t>
            </a:r>
            <a:endParaRPr/>
          </a:p>
        </p:txBody>
      </p:sp>
      <p:grpSp>
        <p:nvGrpSpPr>
          <p:cNvPr id="2800" name="Google Shape;2800;p92"/>
          <p:cNvGrpSpPr/>
          <p:nvPr/>
        </p:nvGrpSpPr>
        <p:grpSpPr>
          <a:xfrm>
            <a:off x="0" y="6365875"/>
            <a:ext cx="9144000" cy="568325"/>
            <a:chOff x="0" y="6324600"/>
            <a:chExt cx="9144000" cy="568325"/>
          </a:xfrm>
        </p:grpSpPr>
        <p:sp>
          <p:nvSpPr>
            <p:cNvPr id="2801" name="Google Shape;2801;p92"/>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802" name="Google Shape;2802;p92"/>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2803" name="Google Shape;2803;p92"/>
          <p:cNvSpPr txBox="1"/>
          <p:nvPr/>
        </p:nvSpPr>
        <p:spPr>
          <a:xfrm>
            <a:off x="-152400" y="1600200"/>
            <a:ext cx="9829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b="0" i="0" sz="3200" u="none" cap="none" strike="noStrike">
              <a:solidFill>
                <a:srgbClr val="0000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9"/>
                                        </p:tgtEl>
                                        <p:attrNameLst>
                                          <p:attrName>style.visibility</p:attrName>
                                        </p:attrNameLst>
                                      </p:cBhvr>
                                      <p:to>
                                        <p:strVal val="visible"/>
                                      </p:to>
                                    </p:set>
                                    <p:animEffect filter="fade" transition="in">
                                      <p:cBhvr>
                                        <p:cTn dur="500"/>
                                        <p:tgtEl>
                                          <p:spTgt spid="2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93"/>
          <p:cNvSpPr txBox="1"/>
          <p:nvPr>
            <p:ph idx="1" type="body"/>
          </p:nvPr>
        </p:nvSpPr>
        <p:spPr>
          <a:xfrm>
            <a:off x="152400" y="228600"/>
            <a:ext cx="8991600" cy="1371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Font typeface="Arial"/>
              <a:buNone/>
            </a:pPr>
            <a:r>
              <a:rPr b="1" lang="en-US">
                <a:solidFill>
                  <a:srgbClr val="FF0000"/>
                </a:solidFill>
              </a:rPr>
              <a:t>Given h[n]= { 1, 2, 3, 4 }. Length </a:t>
            </a:r>
            <a:r>
              <a:rPr b="1" lang="en-US">
                <a:solidFill>
                  <a:srgbClr val="000099"/>
                </a:solidFill>
              </a:rPr>
              <a:t>M </a:t>
            </a:r>
            <a:r>
              <a:rPr b="1" lang="en-US">
                <a:solidFill>
                  <a:srgbClr val="BA06A5"/>
                </a:solidFill>
              </a:rPr>
              <a:t>= </a:t>
            </a:r>
            <a:r>
              <a:rPr b="1" lang="en-US">
                <a:solidFill>
                  <a:schemeClr val="accent6"/>
                </a:solidFill>
              </a:rPr>
              <a:t>4</a:t>
            </a:r>
            <a:endParaRPr/>
          </a:p>
          <a:p>
            <a:pPr indent="-342900" lvl="0" marL="342900" rtl="0" algn="l">
              <a:spcBef>
                <a:spcPts val="640"/>
              </a:spcBef>
              <a:spcAft>
                <a:spcPts val="0"/>
              </a:spcAft>
              <a:buClr>
                <a:srgbClr val="FF0000"/>
              </a:buClr>
              <a:buSzPts val="3200"/>
              <a:buFont typeface="Arial"/>
              <a:buNone/>
            </a:pPr>
            <a:r>
              <a:rPr b="1" lang="en-US">
                <a:solidFill>
                  <a:srgbClr val="FF0000"/>
                </a:solidFill>
              </a:rPr>
              <a:t>and   x[n] = { </a:t>
            </a:r>
            <a:r>
              <a:rPr b="1" lang="en-US">
                <a:solidFill>
                  <a:srgbClr val="BA06A5"/>
                </a:solidFill>
              </a:rPr>
              <a:t>2,  0,  2,  0,  2 </a:t>
            </a:r>
            <a:r>
              <a:rPr b="1" lang="en-US">
                <a:solidFill>
                  <a:srgbClr val="FF0000"/>
                </a:solidFill>
              </a:rPr>
              <a:t>, 1, 0, 2, 1 } </a:t>
            </a:r>
            <a:endParaRPr/>
          </a:p>
        </p:txBody>
      </p:sp>
      <p:sp>
        <p:nvSpPr>
          <p:cNvPr id="2809" name="Google Shape;2809;p93"/>
          <p:cNvSpPr txBox="1"/>
          <p:nvPr/>
        </p:nvSpPr>
        <p:spPr>
          <a:xfrm>
            <a:off x="228600" y="3048000"/>
            <a:ext cx="8991600" cy="76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    </a:t>
            </a:r>
            <a:r>
              <a:rPr b="0" i="0" lang="en-US" sz="3200" u="none" cap="none" strike="noStrike">
                <a:solidFill>
                  <a:schemeClr val="dk1"/>
                </a:solidFill>
                <a:latin typeface="Arial"/>
                <a:ea typeface="Arial"/>
                <a:cs typeface="Arial"/>
                <a:sym typeface="Arial"/>
              </a:rPr>
              <a:t>By decomposing x[n] into </a:t>
            </a:r>
            <a:r>
              <a:rPr b="1" i="0" lang="en-US" sz="3200" u="none" cap="none" strike="noStrike">
                <a:solidFill>
                  <a:schemeClr val="dk1"/>
                </a:solidFill>
                <a:latin typeface="Arial"/>
                <a:ea typeface="Arial"/>
                <a:cs typeface="Arial"/>
                <a:sym typeface="Arial"/>
              </a:rPr>
              <a:t>L= 5</a:t>
            </a:r>
            <a:r>
              <a:rPr b="0" i="0" lang="en-US" sz="3200" u="none" cap="none" strike="noStrike">
                <a:solidFill>
                  <a:schemeClr val="dk1"/>
                </a:solidFill>
                <a:latin typeface="Arial"/>
                <a:ea typeface="Arial"/>
                <a:cs typeface="Arial"/>
                <a:sym typeface="Arial"/>
              </a:rPr>
              <a:t>, we get, </a:t>
            </a:r>
            <a:endParaRPr b="1" i="0" sz="3200" u="none" cap="none" strike="noStrike">
              <a:solidFill>
                <a:srgbClr val="BA06A5"/>
              </a:solidFill>
              <a:latin typeface="Arial"/>
              <a:ea typeface="Arial"/>
              <a:cs typeface="Arial"/>
              <a:sym typeface="Arial"/>
            </a:endParaRPr>
          </a:p>
          <a:p>
            <a:pPr indent="0" lvl="0" marL="0" marR="0" rtl="0" algn="l">
              <a:spcBef>
                <a:spcPts val="64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a:t>
            </a:r>
            <a:endParaRPr b="1" i="0" sz="3200" u="none" cap="none" strike="noStrike">
              <a:solidFill>
                <a:srgbClr val="C00000"/>
              </a:solidFill>
              <a:latin typeface="Arial"/>
              <a:ea typeface="Arial"/>
              <a:cs typeface="Arial"/>
              <a:sym typeface="Arial"/>
            </a:endParaRPr>
          </a:p>
        </p:txBody>
      </p:sp>
      <p:grpSp>
        <p:nvGrpSpPr>
          <p:cNvPr id="2810" name="Google Shape;2810;p93"/>
          <p:cNvGrpSpPr/>
          <p:nvPr/>
        </p:nvGrpSpPr>
        <p:grpSpPr>
          <a:xfrm>
            <a:off x="0" y="6365875"/>
            <a:ext cx="9144000" cy="568325"/>
            <a:chOff x="0" y="6324600"/>
            <a:chExt cx="9144000" cy="568325"/>
          </a:xfrm>
        </p:grpSpPr>
        <p:sp>
          <p:nvSpPr>
            <p:cNvPr id="2811" name="Google Shape;2811;p93"/>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812" name="Google Shape;2812;p93"/>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pic>
        <p:nvPicPr>
          <p:cNvPr id="2813" name="Google Shape;2813;p93"/>
          <p:cNvPicPr preferRelativeResize="0"/>
          <p:nvPr/>
        </p:nvPicPr>
        <p:blipFill rotWithShape="1">
          <a:blip r:embed="rId3">
            <a:alphaModFix/>
          </a:blip>
          <a:srcRect b="0" l="0" r="0" t="0"/>
          <a:stretch/>
        </p:blipFill>
        <p:spPr>
          <a:xfrm>
            <a:off x="5543550" y="1447800"/>
            <a:ext cx="1771650" cy="293688"/>
          </a:xfrm>
          <a:prstGeom prst="rect">
            <a:avLst/>
          </a:prstGeom>
          <a:noFill/>
          <a:ln>
            <a:noFill/>
          </a:ln>
        </p:spPr>
      </p:pic>
      <p:pic>
        <p:nvPicPr>
          <p:cNvPr id="2814" name="Google Shape;2814;p93"/>
          <p:cNvPicPr preferRelativeResize="0"/>
          <p:nvPr/>
        </p:nvPicPr>
        <p:blipFill rotWithShape="1">
          <a:blip r:embed="rId3">
            <a:alphaModFix/>
          </a:blip>
          <a:srcRect b="0" l="0" r="0" t="0"/>
          <a:stretch/>
        </p:blipFill>
        <p:spPr>
          <a:xfrm>
            <a:off x="2819400" y="1371600"/>
            <a:ext cx="2514600" cy="417513"/>
          </a:xfrm>
          <a:prstGeom prst="rect">
            <a:avLst/>
          </a:prstGeom>
          <a:noFill/>
          <a:ln>
            <a:noFill/>
          </a:ln>
        </p:spPr>
      </p:pic>
      <p:sp>
        <p:nvSpPr>
          <p:cNvPr id="2815" name="Google Shape;2815;p93"/>
          <p:cNvSpPr txBox="1"/>
          <p:nvPr/>
        </p:nvSpPr>
        <p:spPr>
          <a:xfrm>
            <a:off x="152400" y="2286000"/>
            <a:ext cx="89916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(II) Decompose x[n]</a:t>
            </a:r>
            <a:endParaRPr b="1" i="0" sz="3200" u="none" cap="none" strike="noStrike">
              <a:solidFill>
                <a:srgbClr val="C00000"/>
              </a:solidFill>
              <a:latin typeface="Arial"/>
              <a:ea typeface="Arial"/>
              <a:cs typeface="Arial"/>
              <a:sym typeface="Arial"/>
            </a:endParaRPr>
          </a:p>
        </p:txBody>
      </p:sp>
      <p:sp>
        <p:nvSpPr>
          <p:cNvPr id="2816" name="Google Shape;2816;p93"/>
          <p:cNvSpPr txBox="1"/>
          <p:nvPr/>
        </p:nvSpPr>
        <p:spPr>
          <a:xfrm>
            <a:off x="152400" y="3810000"/>
            <a:ext cx="8991600" cy="129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x</a:t>
            </a:r>
            <a:r>
              <a:rPr b="1" baseline="-25000" i="0" lang="en-US" sz="3200" u="none" cap="none" strike="noStrike">
                <a:solidFill>
                  <a:srgbClr val="BA06A5"/>
                </a:solidFill>
                <a:latin typeface="Arial"/>
                <a:ea typeface="Arial"/>
                <a:cs typeface="Arial"/>
                <a:sym typeface="Arial"/>
              </a:rPr>
              <a:t>1</a:t>
            </a:r>
            <a:r>
              <a:rPr b="1" i="0" lang="en-US" sz="3200" u="none" cap="none" strike="noStrike">
                <a:solidFill>
                  <a:srgbClr val="BA06A5"/>
                </a:solidFill>
                <a:latin typeface="Arial"/>
                <a:ea typeface="Arial"/>
                <a:cs typeface="Arial"/>
                <a:sym typeface="Arial"/>
              </a:rPr>
              <a:t>[n] = { 2,  0,  2,  0,  2  } </a:t>
            </a:r>
            <a:endParaRPr/>
          </a:p>
          <a:p>
            <a:pPr indent="0" lvl="0" marL="0" marR="0" rtl="0" algn="l">
              <a:spcBef>
                <a:spcPts val="64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     x</a:t>
            </a:r>
            <a:r>
              <a:rPr b="1" baseline="-25000" i="0" lang="en-US" sz="3200" u="none" cap="none" strike="noStrike">
                <a:solidFill>
                  <a:srgbClr val="C00000"/>
                </a:solidFill>
                <a:latin typeface="Arial"/>
                <a:ea typeface="Arial"/>
                <a:cs typeface="Arial"/>
                <a:sym typeface="Arial"/>
              </a:rPr>
              <a:t>2</a:t>
            </a:r>
            <a:r>
              <a:rPr b="1" i="0" lang="en-US" sz="3200" u="none" cap="none" strike="noStrike">
                <a:solidFill>
                  <a:srgbClr val="C00000"/>
                </a:solidFill>
                <a:latin typeface="Arial"/>
                <a:ea typeface="Arial"/>
                <a:cs typeface="Arial"/>
                <a:sym typeface="Arial"/>
              </a:rPr>
              <a:t>[n] = { 1,  0,  2,  1,  0  }</a:t>
            </a:r>
            <a:endParaRPr/>
          </a:p>
          <a:p>
            <a:pPr indent="0" lvl="0" marL="0" marR="0" rtl="0" algn="l">
              <a:spcBef>
                <a:spcPts val="640"/>
              </a:spcBef>
              <a:spcAft>
                <a:spcPts val="0"/>
              </a:spcAft>
              <a:buClr>
                <a:schemeClr val="dk1"/>
              </a:buClr>
              <a:buSzPts val="3200"/>
              <a:buFont typeface="Arial"/>
              <a:buNone/>
            </a:pPr>
            <a:r>
              <a:t/>
            </a:r>
            <a:endParaRPr b="1" i="0" sz="3200" u="none" cap="none" strike="noStrike">
              <a:solidFill>
                <a:srgbClr val="C00000"/>
              </a:solidFill>
              <a:latin typeface="Arial"/>
              <a:ea typeface="Arial"/>
              <a:cs typeface="Arial"/>
              <a:sym typeface="Arial"/>
            </a:endParaRPr>
          </a:p>
        </p:txBody>
      </p:sp>
      <p:sp>
        <p:nvSpPr>
          <p:cNvPr id="2817" name="Google Shape;2817;p93"/>
          <p:cNvSpPr txBox="1"/>
          <p:nvPr/>
        </p:nvSpPr>
        <p:spPr>
          <a:xfrm>
            <a:off x="762000" y="5257800"/>
            <a:ext cx="8991600" cy="99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200"/>
              <a:buFont typeface="Arial"/>
              <a:buNone/>
            </a:pPr>
            <a:r>
              <a:rPr b="1" i="0" lang="en-US" sz="3200" u="none" cap="none" strike="noStrike">
                <a:solidFill>
                  <a:srgbClr val="C00000"/>
                </a:solidFill>
                <a:latin typeface="Arial"/>
                <a:ea typeface="Arial"/>
                <a:cs typeface="Arial"/>
                <a:sym typeface="Arial"/>
              </a:rPr>
              <a:t>x</a:t>
            </a:r>
            <a:r>
              <a:rPr b="1" baseline="-25000" i="0" lang="en-US" sz="3200" u="none" cap="none" strike="noStrike">
                <a:solidFill>
                  <a:srgbClr val="C00000"/>
                </a:solidFill>
                <a:latin typeface="Arial"/>
                <a:ea typeface="Arial"/>
                <a:cs typeface="Arial"/>
                <a:sym typeface="Arial"/>
              </a:rPr>
              <a:t>3</a:t>
            </a:r>
            <a:r>
              <a:rPr b="1" i="0" lang="en-US" sz="3200" u="none" cap="none" strike="noStrike">
                <a:solidFill>
                  <a:srgbClr val="C00000"/>
                </a:solidFill>
                <a:latin typeface="Arial"/>
                <a:ea typeface="Arial"/>
                <a:cs typeface="Arial"/>
                <a:sym typeface="Arial"/>
              </a:rPr>
              <a:t>[n] = { </a:t>
            </a:r>
            <a:r>
              <a:rPr b="1" i="0" lang="en-US" sz="3200" u="none" cap="none" strike="noStrike">
                <a:solidFill>
                  <a:srgbClr val="2D2D8A"/>
                </a:solidFill>
                <a:latin typeface="Arial"/>
                <a:ea typeface="Arial"/>
                <a:cs typeface="Arial"/>
                <a:sym typeface="Arial"/>
              </a:rPr>
              <a:t>0,  0,  0,  0,  0  </a:t>
            </a:r>
            <a:r>
              <a:rPr b="1" i="0" lang="en-US" sz="3200" u="none" cap="none" strike="noStrike">
                <a:solidFill>
                  <a:srgbClr val="C00000"/>
                </a:solidFill>
                <a:latin typeface="Arial"/>
                <a:ea typeface="Arial"/>
                <a:cs typeface="Arial"/>
                <a:sym typeface="Arial"/>
              </a:rPr>
              <a:t>} </a:t>
            </a:r>
            <a:endParaRPr/>
          </a:p>
          <a:p>
            <a:pPr indent="0" lvl="0" marL="0" marR="0" rtl="0" algn="l">
              <a:spcBef>
                <a:spcPts val="640"/>
              </a:spcBef>
              <a:spcAft>
                <a:spcPts val="0"/>
              </a:spcAft>
              <a:buClr>
                <a:schemeClr val="dk1"/>
              </a:buClr>
              <a:buSzPts val="3200"/>
              <a:buFont typeface="Arial"/>
              <a:buNone/>
            </a:pPr>
            <a:r>
              <a:t/>
            </a:r>
            <a:endParaRPr b="1" i="0" sz="3200" u="none" cap="none" strike="noStrike">
              <a:solidFill>
                <a:srgbClr val="C00000"/>
              </a:solidFill>
              <a:latin typeface="Arial"/>
              <a:ea typeface="Arial"/>
              <a:cs typeface="Arial"/>
              <a:sym typeface="Arial"/>
            </a:endParaRPr>
          </a:p>
        </p:txBody>
      </p:sp>
      <p:sp>
        <p:nvSpPr>
          <p:cNvPr id="2818" name="Google Shape;2818;p93"/>
          <p:cNvSpPr txBox="1"/>
          <p:nvPr/>
        </p:nvSpPr>
        <p:spPr>
          <a:xfrm>
            <a:off x="-152400" y="1600200"/>
            <a:ext cx="9829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endParaRPr b="0" i="0" sz="3200" u="none" cap="none" strike="noStrike">
              <a:solidFill>
                <a:srgbClr val="0000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5"/>
                                        </p:tgtEl>
                                        <p:attrNameLst>
                                          <p:attrName>style.visibility</p:attrName>
                                        </p:attrNameLst>
                                      </p:cBhvr>
                                      <p:to>
                                        <p:strVal val="visible"/>
                                      </p:to>
                                    </p:set>
                                    <p:animEffect filter="fade" transition="in">
                                      <p:cBhvr>
                                        <p:cTn dur="500"/>
                                        <p:tgtEl>
                                          <p:spTgt spid="2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9"/>
                                        </p:tgtEl>
                                        <p:attrNameLst>
                                          <p:attrName>style.visibility</p:attrName>
                                        </p:attrNameLst>
                                      </p:cBhvr>
                                      <p:to>
                                        <p:strVal val="visible"/>
                                      </p:to>
                                    </p:set>
                                    <p:animEffect filter="fade" transition="in">
                                      <p:cBhvr>
                                        <p:cTn dur="500"/>
                                        <p:tgtEl>
                                          <p:spTgt spid="2809"/>
                                        </p:tgtEl>
                                      </p:cBhvr>
                                    </p:animEffect>
                                  </p:childTnLst>
                                </p:cTn>
                              </p:par>
                              <p:par>
                                <p:cTn fill="hold" nodeType="withEffect" presetClass="entr" presetID="10" presetSubtype="0">
                                  <p:stCondLst>
                                    <p:cond delay="0"/>
                                  </p:stCondLst>
                                  <p:childTnLst>
                                    <p:set>
                                      <p:cBhvr>
                                        <p:cTn dur="1" fill="hold">
                                          <p:stCondLst>
                                            <p:cond delay="0"/>
                                          </p:stCondLst>
                                        </p:cTn>
                                        <p:tgtEl>
                                          <p:spTgt spid="2814"/>
                                        </p:tgtEl>
                                        <p:attrNameLst>
                                          <p:attrName>style.visibility</p:attrName>
                                        </p:attrNameLst>
                                      </p:cBhvr>
                                      <p:to>
                                        <p:strVal val="visible"/>
                                      </p:to>
                                    </p:set>
                                    <p:animEffect filter="fade" transition="in">
                                      <p:cBhvr>
                                        <p:cTn dur="500"/>
                                        <p:tgtEl>
                                          <p:spTgt spid="2814"/>
                                        </p:tgtEl>
                                      </p:cBhvr>
                                    </p:animEffect>
                                  </p:childTnLst>
                                </p:cTn>
                              </p:par>
                              <p:par>
                                <p:cTn fill="hold" nodeType="withEffect" presetClass="entr" presetID="10" presetSubtype="0">
                                  <p:stCondLst>
                                    <p:cond delay="0"/>
                                  </p:stCondLst>
                                  <p:childTnLst>
                                    <p:set>
                                      <p:cBhvr>
                                        <p:cTn dur="1" fill="hold">
                                          <p:stCondLst>
                                            <p:cond delay="0"/>
                                          </p:stCondLst>
                                        </p:cTn>
                                        <p:tgtEl>
                                          <p:spTgt spid="2813"/>
                                        </p:tgtEl>
                                        <p:attrNameLst>
                                          <p:attrName>style.visibility</p:attrName>
                                        </p:attrNameLst>
                                      </p:cBhvr>
                                      <p:to>
                                        <p:strVal val="visible"/>
                                      </p:to>
                                    </p:set>
                                    <p:animEffect filter="fade" transition="in">
                                      <p:cBhvr>
                                        <p:cTn dur="500"/>
                                        <p:tgtEl>
                                          <p:spTgt spid="2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6"/>
                                        </p:tgtEl>
                                        <p:attrNameLst>
                                          <p:attrName>style.visibility</p:attrName>
                                        </p:attrNameLst>
                                      </p:cBhvr>
                                      <p:to>
                                        <p:strVal val="visible"/>
                                      </p:to>
                                    </p:set>
                                    <p:animEffect filter="fade" transition="in">
                                      <p:cBhvr>
                                        <p:cTn dur="500"/>
                                        <p:tgtEl>
                                          <p:spTgt spid="2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7"/>
                                        </p:tgtEl>
                                        <p:attrNameLst>
                                          <p:attrName>style.visibility</p:attrName>
                                        </p:attrNameLst>
                                      </p:cBhvr>
                                      <p:to>
                                        <p:strVal val="visible"/>
                                      </p:to>
                                    </p:set>
                                    <p:animEffect filter="fade" transition="in">
                                      <p:cBhvr>
                                        <p:cTn dur="500"/>
                                        <p:tgtEl>
                                          <p:spTgt spid="2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228600" y="152400"/>
            <a:ext cx="87630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FF3300"/>
                </a:solidFill>
              </a:rPr>
              <a:t>DIT FFT</a:t>
            </a:r>
            <a:r>
              <a:rPr lang="en-US" sz="2800"/>
              <a:t> </a:t>
            </a:r>
            <a:r>
              <a:rPr b="1" lang="en-US" sz="2800">
                <a:solidFill>
                  <a:srgbClr val="3333FF"/>
                </a:solidFill>
              </a:rPr>
              <a:t>flowgraph for N = 4</a:t>
            </a:r>
            <a:endParaRPr b="1" sz="3600"/>
          </a:p>
        </p:txBody>
      </p:sp>
      <p:sp>
        <p:nvSpPr>
          <p:cNvPr id="194" name="Google Shape;194;p22"/>
          <p:cNvSpPr txBox="1"/>
          <p:nvPr/>
        </p:nvSpPr>
        <p:spPr>
          <a:xfrm>
            <a:off x="228600" y="1752600"/>
            <a:ext cx="1905000" cy="609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By DFT,</a:t>
            </a:r>
            <a:endParaRPr/>
          </a:p>
        </p:txBody>
      </p:sp>
      <p:pic>
        <p:nvPicPr>
          <p:cNvPr id="195" name="Google Shape;195;p22"/>
          <p:cNvPicPr preferRelativeResize="0"/>
          <p:nvPr/>
        </p:nvPicPr>
        <p:blipFill rotWithShape="1">
          <a:blip r:embed="rId3">
            <a:alphaModFix/>
          </a:blip>
          <a:srcRect b="0" l="0" r="0" t="0"/>
          <a:stretch/>
        </p:blipFill>
        <p:spPr>
          <a:xfrm>
            <a:off x="2133600" y="1479550"/>
            <a:ext cx="3051175" cy="1111250"/>
          </a:xfrm>
          <a:prstGeom prst="rect">
            <a:avLst/>
          </a:prstGeom>
          <a:noFill/>
          <a:ln>
            <a:noFill/>
          </a:ln>
        </p:spPr>
      </p:pic>
      <p:pic>
        <p:nvPicPr>
          <p:cNvPr id="196" name="Google Shape;196;p22"/>
          <p:cNvPicPr preferRelativeResize="0"/>
          <p:nvPr/>
        </p:nvPicPr>
        <p:blipFill rotWithShape="1">
          <a:blip r:embed="rId4">
            <a:alphaModFix/>
          </a:blip>
          <a:srcRect b="0" l="0" r="0" t="0"/>
          <a:stretch/>
        </p:blipFill>
        <p:spPr>
          <a:xfrm>
            <a:off x="838200" y="2286000"/>
            <a:ext cx="6781800" cy="1295400"/>
          </a:xfrm>
          <a:prstGeom prst="rect">
            <a:avLst/>
          </a:prstGeom>
          <a:noFill/>
          <a:ln>
            <a:noFill/>
          </a:ln>
        </p:spPr>
      </p:pic>
      <p:pic>
        <p:nvPicPr>
          <p:cNvPr id="197" name="Google Shape;197;p22"/>
          <p:cNvPicPr preferRelativeResize="0"/>
          <p:nvPr/>
        </p:nvPicPr>
        <p:blipFill rotWithShape="1">
          <a:blip r:embed="rId5">
            <a:alphaModFix/>
          </a:blip>
          <a:srcRect b="0" l="0" r="0" t="0"/>
          <a:stretch/>
        </p:blipFill>
        <p:spPr>
          <a:xfrm>
            <a:off x="838200" y="3581400"/>
            <a:ext cx="6781800" cy="1333500"/>
          </a:xfrm>
          <a:prstGeom prst="rect">
            <a:avLst/>
          </a:prstGeom>
          <a:noFill/>
          <a:ln>
            <a:noFill/>
          </a:ln>
        </p:spPr>
      </p:pic>
      <p:pic>
        <p:nvPicPr>
          <p:cNvPr id="198" name="Google Shape;198;p22"/>
          <p:cNvPicPr preferRelativeResize="0"/>
          <p:nvPr/>
        </p:nvPicPr>
        <p:blipFill rotWithShape="1">
          <a:blip r:embed="rId6">
            <a:alphaModFix/>
          </a:blip>
          <a:srcRect b="0" l="0" r="0" t="0"/>
          <a:stretch/>
        </p:blipFill>
        <p:spPr>
          <a:xfrm>
            <a:off x="814388" y="5181600"/>
            <a:ext cx="4497387" cy="533400"/>
          </a:xfrm>
          <a:prstGeom prst="rect">
            <a:avLst/>
          </a:prstGeom>
          <a:noFill/>
          <a:ln>
            <a:noFill/>
          </a:ln>
        </p:spPr>
      </p:pic>
      <p:sp>
        <p:nvSpPr>
          <p:cNvPr id="199" name="Google Shape;199;p22"/>
          <p:cNvSpPr txBox="1"/>
          <p:nvPr/>
        </p:nvSpPr>
        <p:spPr>
          <a:xfrm>
            <a:off x="304800" y="762000"/>
            <a:ext cx="68580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Step-1 : Derive DIT-FFT equation</a:t>
            </a:r>
            <a:endParaRPr/>
          </a:p>
        </p:txBody>
      </p:sp>
      <p:grpSp>
        <p:nvGrpSpPr>
          <p:cNvPr id="200" name="Google Shape;200;p22"/>
          <p:cNvGrpSpPr/>
          <p:nvPr/>
        </p:nvGrpSpPr>
        <p:grpSpPr>
          <a:xfrm>
            <a:off x="838200" y="5791200"/>
            <a:ext cx="5257800" cy="685800"/>
            <a:chOff x="838200" y="5791200"/>
            <a:chExt cx="5257800" cy="685800"/>
          </a:xfrm>
        </p:grpSpPr>
        <p:sp>
          <p:nvSpPr>
            <p:cNvPr id="201" name="Google Shape;201;p22"/>
            <p:cNvSpPr txBox="1"/>
            <p:nvPr/>
          </p:nvSpPr>
          <p:spPr>
            <a:xfrm>
              <a:off x="838200" y="5800725"/>
              <a:ext cx="52578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FF"/>
                </a:buClr>
                <a:buSzPts val="2800"/>
                <a:buFont typeface="Arial"/>
                <a:buNone/>
              </a:pPr>
              <a:r>
                <a:rPr b="1" i="0" lang="en-US" sz="2800" u="none" cap="none" strike="noStrike">
                  <a:solidFill>
                    <a:srgbClr val="0000FF"/>
                  </a:solidFill>
                  <a:latin typeface="Arial"/>
                  <a:ea typeface="Arial"/>
                  <a:cs typeface="Arial"/>
                  <a:sym typeface="Arial"/>
                </a:rPr>
                <a:t>N pt           pt            pt</a:t>
              </a:r>
              <a:endParaRPr/>
            </a:p>
          </p:txBody>
        </p:sp>
        <p:pic>
          <p:nvPicPr>
            <p:cNvPr id="202" name="Google Shape;202;p22"/>
            <p:cNvPicPr preferRelativeResize="0"/>
            <p:nvPr/>
          </p:nvPicPr>
          <p:blipFill rotWithShape="1">
            <a:blip r:embed="rId7">
              <a:alphaModFix/>
            </a:blip>
            <a:srcRect b="0" l="0" r="0" t="0"/>
            <a:stretch/>
          </p:blipFill>
          <p:spPr>
            <a:xfrm>
              <a:off x="1981200" y="5791200"/>
              <a:ext cx="609600" cy="685800"/>
            </a:xfrm>
            <a:prstGeom prst="rect">
              <a:avLst/>
            </a:prstGeom>
            <a:noFill/>
            <a:ln>
              <a:noFill/>
            </a:ln>
          </p:spPr>
        </p:pic>
        <p:pic>
          <p:nvPicPr>
            <p:cNvPr id="203" name="Google Shape;203;p22"/>
            <p:cNvPicPr preferRelativeResize="0"/>
            <p:nvPr/>
          </p:nvPicPr>
          <p:blipFill rotWithShape="1">
            <a:blip r:embed="rId7">
              <a:alphaModFix/>
            </a:blip>
            <a:srcRect b="0" l="0" r="0" t="0"/>
            <a:stretch/>
          </p:blipFill>
          <p:spPr>
            <a:xfrm>
              <a:off x="3505200" y="5791200"/>
              <a:ext cx="609600" cy="6858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sp>
        <p:nvSpPr>
          <p:cNvPr id="2823" name="Google Shape;2823;p94"/>
          <p:cNvSpPr txBox="1"/>
          <p:nvPr>
            <p:ph idx="1" type="body"/>
          </p:nvPr>
        </p:nvSpPr>
        <p:spPr>
          <a:xfrm>
            <a:off x="152400" y="228600"/>
            <a:ext cx="8991600" cy="6019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33CC"/>
              </a:buClr>
              <a:buSzPts val="3200"/>
              <a:buFont typeface="Arial"/>
              <a:buNone/>
            </a:pPr>
            <a:r>
              <a:rPr b="1" lang="en-US">
                <a:solidFill>
                  <a:srgbClr val="0033CC"/>
                </a:solidFill>
              </a:rPr>
              <a:t>(III) Modify input Sequence </a:t>
            </a:r>
            <a:endParaRPr/>
          </a:p>
          <a:p>
            <a:pPr indent="-342900" lvl="0" marL="342900" rtl="0" algn="l">
              <a:spcBef>
                <a:spcPts val="640"/>
              </a:spcBef>
              <a:spcAft>
                <a:spcPts val="0"/>
              </a:spcAft>
              <a:buClr>
                <a:schemeClr val="dk1"/>
              </a:buClr>
              <a:buSzPts val="3200"/>
              <a:buFont typeface="Arial"/>
              <a:buNone/>
            </a:pPr>
            <a:r>
              <a:t/>
            </a:r>
            <a:endParaRPr b="1">
              <a:solidFill>
                <a:srgbClr val="0033CC"/>
              </a:solidFill>
            </a:endParaRPr>
          </a:p>
          <a:p>
            <a:pPr indent="-342900" lvl="0" marL="342900" rtl="0" algn="l">
              <a:spcBef>
                <a:spcPts val="640"/>
              </a:spcBef>
              <a:spcAft>
                <a:spcPts val="0"/>
              </a:spcAft>
              <a:buClr>
                <a:srgbClr val="BA06A5"/>
              </a:buClr>
              <a:buSzPts val="3200"/>
              <a:buFont typeface="Arial"/>
              <a:buNone/>
            </a:pPr>
            <a:r>
              <a:rPr b="1" lang="en-US">
                <a:solidFill>
                  <a:srgbClr val="BA06A5"/>
                </a:solidFill>
              </a:rPr>
              <a:t>     x</a:t>
            </a:r>
            <a:r>
              <a:rPr b="1" baseline="-25000" lang="en-US">
                <a:solidFill>
                  <a:srgbClr val="BA06A5"/>
                </a:solidFill>
              </a:rPr>
              <a:t>1</a:t>
            </a:r>
            <a:r>
              <a:rPr b="1" lang="en-US">
                <a:solidFill>
                  <a:srgbClr val="BA06A5"/>
                </a:solidFill>
              </a:rPr>
              <a:t>[n] = {  </a:t>
            </a:r>
            <a:r>
              <a:rPr b="1" lang="en-US"/>
              <a:t>            </a:t>
            </a:r>
            <a:r>
              <a:rPr b="1" lang="en-US">
                <a:solidFill>
                  <a:srgbClr val="BA06A5"/>
                </a:solidFill>
              </a:rPr>
              <a:t>   2,  0,  2,  0,  2  }  </a:t>
            </a:r>
            <a:r>
              <a:rPr b="1" lang="en-US">
                <a:solidFill>
                  <a:srgbClr val="008000"/>
                </a:solidFill>
              </a:rPr>
              <a:t>N=8 pt </a:t>
            </a:r>
            <a:endParaRPr/>
          </a:p>
          <a:p>
            <a:pPr indent="-342900" lvl="0" marL="342900" rtl="0" algn="l">
              <a:spcBef>
                <a:spcPts val="640"/>
              </a:spcBef>
              <a:spcAft>
                <a:spcPts val="0"/>
              </a:spcAft>
              <a:buClr>
                <a:srgbClr val="C00000"/>
              </a:buClr>
              <a:buSzPts val="3200"/>
              <a:buFont typeface="Arial"/>
              <a:buNone/>
            </a:pPr>
            <a:r>
              <a:rPr b="1" lang="en-US">
                <a:solidFill>
                  <a:srgbClr val="C00000"/>
                </a:solidFill>
              </a:rPr>
              <a:t>    </a:t>
            </a:r>
            <a:endParaRPr/>
          </a:p>
          <a:p>
            <a:pPr indent="-342900" lvl="0" marL="342900" rtl="0" algn="l">
              <a:spcBef>
                <a:spcPts val="640"/>
              </a:spcBef>
              <a:spcAft>
                <a:spcPts val="0"/>
              </a:spcAft>
              <a:buClr>
                <a:srgbClr val="C00000"/>
              </a:buClr>
              <a:buSzPts val="3200"/>
              <a:buFont typeface="Arial"/>
              <a:buNone/>
            </a:pPr>
            <a:r>
              <a:rPr b="1" lang="en-US">
                <a:solidFill>
                  <a:srgbClr val="C00000"/>
                </a:solidFill>
              </a:rPr>
              <a:t>     x</a:t>
            </a:r>
            <a:r>
              <a:rPr b="1" baseline="-25000" lang="en-US">
                <a:solidFill>
                  <a:srgbClr val="C00000"/>
                </a:solidFill>
              </a:rPr>
              <a:t>2</a:t>
            </a:r>
            <a:r>
              <a:rPr b="1" lang="en-US">
                <a:solidFill>
                  <a:srgbClr val="C00000"/>
                </a:solidFill>
              </a:rPr>
              <a:t>[n] = { </a:t>
            </a:r>
            <a:r>
              <a:rPr b="1" lang="en-US"/>
              <a:t>             </a:t>
            </a:r>
            <a:r>
              <a:rPr b="1" lang="en-US">
                <a:solidFill>
                  <a:srgbClr val="C00000"/>
                </a:solidFill>
              </a:rPr>
              <a:t>    1,  0,  2,  1,  0 </a:t>
            </a:r>
            <a:r>
              <a:rPr b="1" lang="en-US"/>
              <a:t> </a:t>
            </a:r>
            <a:r>
              <a:rPr b="1" lang="en-US">
                <a:solidFill>
                  <a:srgbClr val="C00000"/>
                </a:solidFill>
              </a:rPr>
              <a:t>} </a:t>
            </a:r>
            <a:r>
              <a:rPr b="1" lang="en-US">
                <a:solidFill>
                  <a:srgbClr val="008000"/>
                </a:solidFill>
              </a:rPr>
              <a:t>N=8 pt </a:t>
            </a:r>
            <a:endParaRPr/>
          </a:p>
          <a:p>
            <a:pPr indent="0" lvl="0" marL="0" rtl="0" algn="l">
              <a:spcBef>
                <a:spcPts val="640"/>
              </a:spcBef>
              <a:spcAft>
                <a:spcPts val="0"/>
              </a:spcAft>
              <a:buClr>
                <a:schemeClr val="dk1"/>
              </a:buClr>
              <a:buSzPts val="3200"/>
              <a:buFont typeface="Arial"/>
              <a:buNone/>
            </a:pPr>
            <a:r>
              <a:t/>
            </a:r>
            <a:endParaRPr/>
          </a:p>
          <a:p>
            <a:pPr indent="0" lvl="0" marL="0" rtl="0" algn="l">
              <a:spcBef>
                <a:spcPts val="640"/>
              </a:spcBef>
              <a:spcAft>
                <a:spcPts val="0"/>
              </a:spcAft>
              <a:buClr>
                <a:schemeClr val="dk1"/>
              </a:buClr>
              <a:buSzPts val="3200"/>
              <a:buFont typeface="Arial"/>
              <a:buNone/>
            </a:pPr>
            <a:r>
              <a:rPr lang="en-US"/>
              <a:t>     </a:t>
            </a:r>
            <a:endParaRPr/>
          </a:p>
          <a:p>
            <a:pPr indent="0" lvl="0" marL="0" rtl="0" algn="l">
              <a:spcBef>
                <a:spcPts val="640"/>
              </a:spcBef>
              <a:spcAft>
                <a:spcPts val="0"/>
              </a:spcAft>
              <a:buClr>
                <a:schemeClr val="dk1"/>
              </a:buClr>
              <a:buSzPts val="3200"/>
              <a:buFont typeface="Arial"/>
              <a:buNone/>
            </a:pPr>
            <a:r>
              <a:rPr lang="en-US"/>
              <a:t>     </a:t>
            </a:r>
            <a:endParaRPr/>
          </a:p>
          <a:p>
            <a:pPr indent="0" lvl="0" marL="0" rtl="0" algn="l">
              <a:spcBef>
                <a:spcPts val="640"/>
              </a:spcBef>
              <a:spcAft>
                <a:spcPts val="0"/>
              </a:spcAft>
              <a:buClr>
                <a:schemeClr val="dk1"/>
              </a:buClr>
              <a:buSzPts val="3200"/>
              <a:buFont typeface="Arial"/>
              <a:buNone/>
            </a:pPr>
            <a:r>
              <a:rPr lang="en-US"/>
              <a:t>     </a:t>
            </a:r>
            <a:endParaRPr/>
          </a:p>
        </p:txBody>
      </p:sp>
      <p:grpSp>
        <p:nvGrpSpPr>
          <p:cNvPr id="2824" name="Google Shape;2824;p94"/>
          <p:cNvGrpSpPr/>
          <p:nvPr/>
        </p:nvGrpSpPr>
        <p:grpSpPr>
          <a:xfrm>
            <a:off x="0" y="6365875"/>
            <a:ext cx="9144000" cy="568325"/>
            <a:chOff x="0" y="6324600"/>
            <a:chExt cx="9144000" cy="568325"/>
          </a:xfrm>
        </p:grpSpPr>
        <p:sp>
          <p:nvSpPr>
            <p:cNvPr id="2825" name="Google Shape;2825;p94"/>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826" name="Google Shape;2826;p94"/>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2827" name="Google Shape;2827;p94"/>
          <p:cNvSpPr/>
          <p:nvPr/>
        </p:nvSpPr>
        <p:spPr>
          <a:xfrm>
            <a:off x="762000" y="3911600"/>
            <a:ext cx="8229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Arial"/>
                <a:ea typeface="Arial"/>
                <a:cs typeface="Arial"/>
                <a:sym typeface="Arial"/>
              </a:rPr>
              <a:t>x</a:t>
            </a:r>
            <a:r>
              <a:rPr b="1" baseline="-25000" i="0" lang="en-US" sz="3200" u="none" cap="none" strike="noStrike">
                <a:solidFill>
                  <a:srgbClr val="C00000"/>
                </a:solidFill>
                <a:latin typeface="Arial"/>
                <a:ea typeface="Arial"/>
                <a:cs typeface="Arial"/>
                <a:sym typeface="Arial"/>
              </a:rPr>
              <a:t>3</a:t>
            </a:r>
            <a:r>
              <a:rPr b="1" i="0" lang="en-US" sz="3200" u="none" cap="none" strike="noStrike">
                <a:solidFill>
                  <a:srgbClr val="C00000"/>
                </a:solidFill>
                <a:latin typeface="Arial"/>
                <a:ea typeface="Arial"/>
                <a:cs typeface="Arial"/>
                <a:sym typeface="Arial"/>
              </a:rPr>
              <a:t>[n] = {                 </a:t>
            </a:r>
            <a:r>
              <a:rPr b="1" i="0" lang="en-US" sz="3200" u="none" cap="none" strike="noStrike">
                <a:solidFill>
                  <a:schemeClr val="accent6"/>
                </a:solidFill>
                <a:latin typeface="Arial"/>
                <a:ea typeface="Arial"/>
                <a:cs typeface="Arial"/>
                <a:sym typeface="Arial"/>
              </a:rPr>
              <a:t>0,  0,  0,   0,  0  </a:t>
            </a:r>
            <a:r>
              <a:rPr b="1" i="0" lang="en-US" sz="3200" u="none" cap="none" strike="noStrike">
                <a:solidFill>
                  <a:srgbClr val="C00000"/>
                </a:solidFill>
                <a:latin typeface="Arial"/>
                <a:ea typeface="Arial"/>
                <a:cs typeface="Arial"/>
                <a:sym typeface="Arial"/>
              </a:rPr>
              <a:t>} </a:t>
            </a:r>
            <a:r>
              <a:rPr b="1" i="0" lang="en-US" sz="3200" u="none" cap="none" strike="noStrike">
                <a:solidFill>
                  <a:srgbClr val="008000"/>
                </a:solidFill>
                <a:latin typeface="Arial"/>
                <a:ea typeface="Arial"/>
                <a:cs typeface="Arial"/>
                <a:sym typeface="Arial"/>
              </a:rPr>
              <a:t>N=8 pt </a:t>
            </a:r>
            <a:endParaRPr b="1" i="0" sz="3200" u="none" cap="none" strike="noStrike">
              <a:solidFill>
                <a:srgbClr val="C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7"/>
                                        </p:tgtEl>
                                        <p:attrNameLst>
                                          <p:attrName>style.visibility</p:attrName>
                                        </p:attrNameLst>
                                      </p:cBhvr>
                                      <p:to>
                                        <p:strVal val="visible"/>
                                      </p:to>
                                    </p:set>
                                    <p:animEffect filter="fade" transition="in">
                                      <p:cBhvr>
                                        <p:cTn dur="500"/>
                                        <p:tgtEl>
                                          <p:spTgt spid="28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95"/>
          <p:cNvSpPr txBox="1"/>
          <p:nvPr>
            <p:ph idx="1" type="body"/>
          </p:nvPr>
        </p:nvSpPr>
        <p:spPr>
          <a:xfrm>
            <a:off x="152400" y="228600"/>
            <a:ext cx="8991600" cy="6019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33CC"/>
              </a:buClr>
              <a:buSzPts val="3200"/>
              <a:buFont typeface="Arial"/>
              <a:buNone/>
            </a:pPr>
            <a:r>
              <a:rPr b="1" lang="en-US">
                <a:solidFill>
                  <a:srgbClr val="0033CC"/>
                </a:solidFill>
              </a:rPr>
              <a:t>(III) Modify input Sequence </a:t>
            </a:r>
            <a:endParaRPr/>
          </a:p>
          <a:p>
            <a:pPr indent="-342900" lvl="0" marL="342900" rtl="0" algn="l">
              <a:spcBef>
                <a:spcPts val="640"/>
              </a:spcBef>
              <a:spcAft>
                <a:spcPts val="0"/>
              </a:spcAft>
              <a:buClr>
                <a:schemeClr val="dk1"/>
              </a:buClr>
              <a:buSzPts val="3200"/>
              <a:buFont typeface="Arial"/>
              <a:buNone/>
            </a:pPr>
            <a:r>
              <a:t/>
            </a:r>
            <a:endParaRPr b="1">
              <a:solidFill>
                <a:srgbClr val="0033CC"/>
              </a:solidFill>
            </a:endParaRPr>
          </a:p>
          <a:p>
            <a:pPr indent="-342900" lvl="0" marL="342900" rtl="0" algn="l">
              <a:spcBef>
                <a:spcPts val="640"/>
              </a:spcBef>
              <a:spcAft>
                <a:spcPts val="0"/>
              </a:spcAft>
              <a:buClr>
                <a:srgbClr val="BA06A5"/>
              </a:buClr>
              <a:buSzPts val="3200"/>
              <a:buFont typeface="Arial"/>
              <a:buNone/>
            </a:pPr>
            <a:r>
              <a:rPr b="1" lang="en-US">
                <a:solidFill>
                  <a:srgbClr val="BA06A5"/>
                </a:solidFill>
              </a:rPr>
              <a:t>     x</a:t>
            </a:r>
            <a:r>
              <a:rPr b="1" baseline="-25000" lang="en-US">
                <a:solidFill>
                  <a:srgbClr val="BA06A5"/>
                </a:solidFill>
              </a:rPr>
              <a:t>1</a:t>
            </a:r>
            <a:r>
              <a:rPr b="1" lang="en-US">
                <a:solidFill>
                  <a:srgbClr val="BA06A5"/>
                </a:solidFill>
              </a:rPr>
              <a:t>[n] = {  </a:t>
            </a:r>
            <a:r>
              <a:rPr b="1" lang="en-US"/>
              <a:t>            </a:t>
            </a:r>
            <a:r>
              <a:rPr b="1" lang="en-US">
                <a:solidFill>
                  <a:srgbClr val="BA06A5"/>
                </a:solidFill>
              </a:rPr>
              <a:t>   2,  0,  2,  0,  2  }  </a:t>
            </a:r>
            <a:r>
              <a:rPr b="1" lang="en-US">
                <a:solidFill>
                  <a:srgbClr val="008000"/>
                </a:solidFill>
              </a:rPr>
              <a:t>N=8 pt </a:t>
            </a:r>
            <a:endParaRPr b="1">
              <a:solidFill>
                <a:srgbClr val="BA06A5"/>
              </a:solidFill>
            </a:endParaRPr>
          </a:p>
          <a:p>
            <a:pPr indent="-342900" lvl="0" marL="342900" rtl="0" algn="l">
              <a:spcBef>
                <a:spcPts val="640"/>
              </a:spcBef>
              <a:spcAft>
                <a:spcPts val="0"/>
              </a:spcAft>
              <a:buClr>
                <a:srgbClr val="C00000"/>
              </a:buClr>
              <a:buSzPts val="3200"/>
              <a:buFont typeface="Arial"/>
              <a:buNone/>
            </a:pPr>
            <a:r>
              <a:rPr b="1" lang="en-US">
                <a:solidFill>
                  <a:srgbClr val="C00000"/>
                </a:solidFill>
              </a:rPr>
              <a:t>    </a:t>
            </a:r>
            <a:endParaRPr/>
          </a:p>
          <a:p>
            <a:pPr indent="-342900" lvl="0" marL="342900" rtl="0" algn="l">
              <a:spcBef>
                <a:spcPts val="640"/>
              </a:spcBef>
              <a:spcAft>
                <a:spcPts val="0"/>
              </a:spcAft>
              <a:buClr>
                <a:srgbClr val="C00000"/>
              </a:buClr>
              <a:buSzPts val="3200"/>
              <a:buFont typeface="Arial"/>
              <a:buNone/>
            </a:pPr>
            <a:r>
              <a:rPr b="1" lang="en-US">
                <a:solidFill>
                  <a:srgbClr val="C00000"/>
                </a:solidFill>
              </a:rPr>
              <a:t>     x</a:t>
            </a:r>
            <a:r>
              <a:rPr b="1" baseline="-25000" lang="en-US">
                <a:solidFill>
                  <a:srgbClr val="C00000"/>
                </a:solidFill>
              </a:rPr>
              <a:t>2</a:t>
            </a:r>
            <a:r>
              <a:rPr b="1" lang="en-US">
                <a:solidFill>
                  <a:srgbClr val="C00000"/>
                </a:solidFill>
              </a:rPr>
              <a:t>[n] = { </a:t>
            </a:r>
            <a:r>
              <a:rPr b="1" lang="en-US"/>
              <a:t>              </a:t>
            </a:r>
            <a:r>
              <a:rPr b="1" lang="en-US">
                <a:solidFill>
                  <a:srgbClr val="C00000"/>
                </a:solidFill>
              </a:rPr>
              <a:t>   1,  0,  2,  1,  0 </a:t>
            </a:r>
            <a:r>
              <a:rPr b="1" lang="en-US"/>
              <a:t> </a:t>
            </a:r>
            <a:r>
              <a:rPr b="1" lang="en-US">
                <a:solidFill>
                  <a:srgbClr val="C00000"/>
                </a:solidFill>
              </a:rPr>
              <a:t>} </a:t>
            </a:r>
            <a:r>
              <a:rPr b="1" lang="en-US">
                <a:solidFill>
                  <a:srgbClr val="008000"/>
                </a:solidFill>
              </a:rPr>
              <a:t>N=8 pt </a:t>
            </a:r>
            <a:endParaRPr/>
          </a:p>
          <a:p>
            <a:pPr indent="0" lvl="0" marL="0" rtl="0" algn="l">
              <a:spcBef>
                <a:spcPts val="640"/>
              </a:spcBef>
              <a:spcAft>
                <a:spcPts val="0"/>
              </a:spcAft>
              <a:buClr>
                <a:schemeClr val="dk1"/>
              </a:buClr>
              <a:buSzPts val="3200"/>
              <a:buFont typeface="Arial"/>
              <a:buNone/>
            </a:pPr>
            <a:r>
              <a:t/>
            </a:r>
            <a:endParaRPr/>
          </a:p>
          <a:p>
            <a:pPr indent="0" lvl="0" marL="0" rtl="0" algn="l">
              <a:spcBef>
                <a:spcPts val="640"/>
              </a:spcBef>
              <a:spcAft>
                <a:spcPts val="0"/>
              </a:spcAft>
              <a:buClr>
                <a:schemeClr val="dk1"/>
              </a:buClr>
              <a:buSzPts val="3200"/>
              <a:buFont typeface="Arial"/>
              <a:buNone/>
            </a:pPr>
            <a:r>
              <a:rPr lang="en-US"/>
              <a:t>     </a:t>
            </a:r>
            <a:endParaRPr/>
          </a:p>
          <a:p>
            <a:pPr indent="0" lvl="0" marL="0" rtl="0" algn="l">
              <a:spcBef>
                <a:spcPts val="640"/>
              </a:spcBef>
              <a:spcAft>
                <a:spcPts val="0"/>
              </a:spcAft>
              <a:buClr>
                <a:schemeClr val="dk1"/>
              </a:buClr>
              <a:buSzPts val="3200"/>
              <a:buFont typeface="Arial"/>
              <a:buNone/>
            </a:pPr>
            <a:r>
              <a:rPr lang="en-US"/>
              <a:t>     </a:t>
            </a:r>
            <a:endParaRPr/>
          </a:p>
          <a:p>
            <a:pPr indent="0" lvl="0" marL="0" rtl="0" algn="l">
              <a:spcBef>
                <a:spcPts val="640"/>
              </a:spcBef>
              <a:spcAft>
                <a:spcPts val="0"/>
              </a:spcAft>
              <a:buClr>
                <a:schemeClr val="dk1"/>
              </a:buClr>
              <a:buSzPts val="3200"/>
              <a:buFont typeface="Arial"/>
              <a:buNone/>
            </a:pPr>
            <a:r>
              <a:rPr lang="en-US"/>
              <a:t>     </a:t>
            </a:r>
            <a:r>
              <a:rPr b="1" lang="en-US"/>
              <a:t>h[n]  = </a:t>
            </a:r>
            <a:r>
              <a:rPr lang="en-US"/>
              <a:t>{ 1, 2, 3, 4,                } </a:t>
            </a:r>
            <a:r>
              <a:rPr b="1" lang="en-US">
                <a:solidFill>
                  <a:srgbClr val="008000"/>
                </a:solidFill>
              </a:rPr>
              <a:t>N=8 pt </a:t>
            </a:r>
            <a:endParaRPr/>
          </a:p>
          <a:p>
            <a:pPr indent="0" lvl="0" marL="0" rtl="0" algn="l">
              <a:spcBef>
                <a:spcPts val="640"/>
              </a:spcBef>
              <a:spcAft>
                <a:spcPts val="0"/>
              </a:spcAft>
              <a:buClr>
                <a:schemeClr val="dk1"/>
              </a:buClr>
              <a:buSzPts val="3200"/>
              <a:buFont typeface="Arial"/>
              <a:buNone/>
            </a:pPr>
            <a:r>
              <a:rPr lang="en-US"/>
              <a:t>     </a:t>
            </a:r>
            <a:r>
              <a:rPr b="1" lang="en-US"/>
              <a:t>h[-n] = </a:t>
            </a:r>
            <a:r>
              <a:rPr lang="en-US"/>
              <a:t>{ 1, </a:t>
            </a:r>
            <a:r>
              <a:rPr b="1" lang="en-US"/>
              <a:t>0, 0, 0, 0</a:t>
            </a:r>
            <a:r>
              <a:rPr lang="en-US"/>
              <a:t>, 4, 3, 2  }   </a:t>
            </a:r>
            <a:endParaRPr/>
          </a:p>
          <a:p>
            <a:pPr indent="-342900" lvl="0" marL="342900" rtl="0" algn="l">
              <a:spcBef>
                <a:spcPts val="640"/>
              </a:spcBef>
              <a:spcAft>
                <a:spcPts val="0"/>
              </a:spcAft>
              <a:buClr>
                <a:schemeClr val="dk1"/>
              </a:buClr>
              <a:buSzPts val="3200"/>
              <a:buFont typeface="Arial"/>
              <a:buNone/>
            </a:pPr>
            <a:r>
              <a:t/>
            </a:r>
            <a:endParaRPr/>
          </a:p>
        </p:txBody>
      </p:sp>
      <p:grpSp>
        <p:nvGrpSpPr>
          <p:cNvPr id="2833" name="Google Shape;2833;p95"/>
          <p:cNvGrpSpPr/>
          <p:nvPr/>
        </p:nvGrpSpPr>
        <p:grpSpPr>
          <a:xfrm>
            <a:off x="0" y="6365875"/>
            <a:ext cx="9144000" cy="568325"/>
            <a:chOff x="0" y="6324600"/>
            <a:chExt cx="9144000" cy="568325"/>
          </a:xfrm>
        </p:grpSpPr>
        <p:sp>
          <p:nvSpPr>
            <p:cNvPr id="2834" name="Google Shape;2834;p95"/>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835" name="Google Shape;2835;p95"/>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
        <p:nvSpPr>
          <p:cNvPr id="2836" name="Google Shape;2836;p95"/>
          <p:cNvSpPr/>
          <p:nvPr/>
        </p:nvSpPr>
        <p:spPr>
          <a:xfrm>
            <a:off x="762000" y="3911600"/>
            <a:ext cx="8229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Arial"/>
                <a:ea typeface="Arial"/>
                <a:cs typeface="Arial"/>
                <a:sym typeface="Arial"/>
              </a:rPr>
              <a:t>x</a:t>
            </a:r>
            <a:r>
              <a:rPr b="1" baseline="-25000" i="0" lang="en-US" sz="3200" u="none" cap="none" strike="noStrike">
                <a:solidFill>
                  <a:srgbClr val="C00000"/>
                </a:solidFill>
                <a:latin typeface="Arial"/>
                <a:ea typeface="Arial"/>
                <a:cs typeface="Arial"/>
                <a:sym typeface="Arial"/>
              </a:rPr>
              <a:t>3</a:t>
            </a:r>
            <a:r>
              <a:rPr b="1" i="0" lang="en-US" sz="3200" u="none" cap="none" strike="noStrike">
                <a:solidFill>
                  <a:srgbClr val="C00000"/>
                </a:solidFill>
                <a:latin typeface="Arial"/>
                <a:ea typeface="Arial"/>
                <a:cs typeface="Arial"/>
                <a:sym typeface="Arial"/>
              </a:rPr>
              <a:t>[n] = {                 </a:t>
            </a:r>
            <a:r>
              <a:rPr b="1" i="0" lang="en-US" sz="3200" u="none" cap="none" strike="noStrike">
                <a:solidFill>
                  <a:schemeClr val="accent6"/>
                </a:solidFill>
                <a:latin typeface="Arial"/>
                <a:ea typeface="Arial"/>
                <a:cs typeface="Arial"/>
                <a:sym typeface="Arial"/>
              </a:rPr>
              <a:t>0,  0,  0,   0,  0  </a:t>
            </a:r>
            <a:r>
              <a:rPr b="1" i="0" lang="en-US" sz="3200" u="none" cap="none" strike="noStrike">
                <a:solidFill>
                  <a:srgbClr val="C00000"/>
                </a:solidFill>
                <a:latin typeface="Arial"/>
                <a:ea typeface="Arial"/>
                <a:cs typeface="Arial"/>
                <a:sym typeface="Arial"/>
              </a:rPr>
              <a:t>} </a:t>
            </a:r>
            <a:r>
              <a:rPr b="1" i="0" lang="en-US" sz="3200" u="none" cap="none" strike="noStrike">
                <a:solidFill>
                  <a:srgbClr val="008000"/>
                </a:solidFill>
                <a:latin typeface="Arial"/>
                <a:ea typeface="Arial"/>
                <a:cs typeface="Arial"/>
                <a:sym typeface="Arial"/>
              </a:rPr>
              <a:t>N=8 pt </a:t>
            </a:r>
            <a:endParaRPr b="1" i="0" sz="3200" u="none" cap="none" strike="noStrike">
              <a:solidFill>
                <a:srgbClr val="C00000"/>
              </a:solidFill>
              <a:latin typeface="Arial"/>
              <a:ea typeface="Arial"/>
              <a:cs typeface="Arial"/>
              <a:sym typeface="Arial"/>
            </a:endParaRPr>
          </a:p>
        </p:txBody>
      </p:sp>
      <p:pic>
        <p:nvPicPr>
          <p:cNvPr id="2837" name="Google Shape;2837;p95"/>
          <p:cNvPicPr preferRelativeResize="0"/>
          <p:nvPr/>
        </p:nvPicPr>
        <p:blipFill rotWithShape="1">
          <a:blip r:embed="rId3">
            <a:alphaModFix/>
          </a:blip>
          <a:srcRect b="0" l="0" r="0" t="0"/>
          <a:stretch/>
        </p:blipFill>
        <p:spPr>
          <a:xfrm>
            <a:off x="5391150" y="1916113"/>
            <a:ext cx="1771650" cy="293687"/>
          </a:xfrm>
          <a:prstGeom prst="rect">
            <a:avLst/>
          </a:prstGeom>
          <a:noFill/>
          <a:ln>
            <a:noFill/>
          </a:ln>
        </p:spPr>
      </p:pic>
      <p:pic>
        <p:nvPicPr>
          <p:cNvPr id="2838" name="Google Shape;2838;p95"/>
          <p:cNvPicPr preferRelativeResize="0"/>
          <p:nvPr/>
        </p:nvPicPr>
        <p:blipFill rotWithShape="1">
          <a:blip r:embed="rId3">
            <a:alphaModFix/>
          </a:blip>
          <a:srcRect b="0" l="0" r="0" t="0"/>
          <a:stretch/>
        </p:blipFill>
        <p:spPr>
          <a:xfrm>
            <a:off x="5257800" y="3048000"/>
            <a:ext cx="1771650" cy="293688"/>
          </a:xfrm>
          <a:prstGeom prst="rect">
            <a:avLst/>
          </a:prstGeom>
          <a:noFill/>
          <a:ln>
            <a:noFill/>
          </a:ln>
        </p:spPr>
      </p:pic>
      <p:pic>
        <p:nvPicPr>
          <p:cNvPr id="2839" name="Google Shape;2839;p95"/>
          <p:cNvPicPr preferRelativeResize="0"/>
          <p:nvPr/>
        </p:nvPicPr>
        <p:blipFill rotWithShape="1">
          <a:blip r:embed="rId3">
            <a:alphaModFix/>
          </a:blip>
          <a:srcRect b="0" l="0" r="0" t="0"/>
          <a:stretch/>
        </p:blipFill>
        <p:spPr>
          <a:xfrm rot="10800000">
            <a:off x="2362200" y="2449513"/>
            <a:ext cx="1771650" cy="293687"/>
          </a:xfrm>
          <a:prstGeom prst="rect">
            <a:avLst/>
          </a:prstGeom>
          <a:noFill/>
          <a:ln>
            <a:noFill/>
          </a:ln>
        </p:spPr>
      </p:pic>
      <p:pic>
        <p:nvPicPr>
          <p:cNvPr id="2840" name="Google Shape;2840;p95"/>
          <p:cNvPicPr preferRelativeResize="0"/>
          <p:nvPr/>
        </p:nvPicPr>
        <p:blipFill rotWithShape="1">
          <a:blip r:embed="rId3">
            <a:alphaModFix/>
          </a:blip>
          <a:srcRect b="0" l="0" r="0" t="0"/>
          <a:stretch/>
        </p:blipFill>
        <p:spPr>
          <a:xfrm rot="10800000">
            <a:off x="2286000" y="3744913"/>
            <a:ext cx="1771650" cy="293687"/>
          </a:xfrm>
          <a:prstGeom prst="rect">
            <a:avLst/>
          </a:prstGeom>
          <a:noFill/>
          <a:ln>
            <a:noFill/>
          </a:ln>
        </p:spPr>
      </p:pic>
      <p:cxnSp>
        <p:nvCxnSpPr>
          <p:cNvPr id="2841" name="Google Shape;2841;p95"/>
          <p:cNvCxnSpPr/>
          <p:nvPr/>
        </p:nvCxnSpPr>
        <p:spPr>
          <a:xfrm flipH="1">
            <a:off x="4114800" y="3429000"/>
            <a:ext cx="1066800" cy="304800"/>
          </a:xfrm>
          <a:prstGeom prst="straightConnector1">
            <a:avLst/>
          </a:prstGeom>
          <a:noFill/>
          <a:ln cap="flat" cmpd="sng" w="57150">
            <a:solidFill>
              <a:srgbClr val="347532"/>
            </a:solidFill>
            <a:prstDash val="solid"/>
            <a:round/>
            <a:headEnd len="med" w="med" type="none"/>
            <a:tailEnd len="med" w="med" type="triangle"/>
          </a:ln>
        </p:spPr>
      </p:cxnSp>
      <p:cxnSp>
        <p:nvCxnSpPr>
          <p:cNvPr id="2842" name="Google Shape;2842;p95"/>
          <p:cNvCxnSpPr/>
          <p:nvPr/>
        </p:nvCxnSpPr>
        <p:spPr>
          <a:xfrm flipH="1">
            <a:off x="4114800" y="2209800"/>
            <a:ext cx="1143000" cy="228600"/>
          </a:xfrm>
          <a:prstGeom prst="straightConnector1">
            <a:avLst/>
          </a:prstGeom>
          <a:noFill/>
          <a:ln cap="flat" cmpd="sng" w="57150">
            <a:solidFill>
              <a:srgbClr val="008000"/>
            </a:solidFill>
            <a:prstDash val="solid"/>
            <a:round/>
            <a:headEnd len="med" w="med" type="none"/>
            <a:tailEnd len="med" w="med" type="triangle"/>
          </a:ln>
        </p:spPr>
      </p:cxnSp>
      <p:sp>
        <p:nvSpPr>
          <p:cNvPr id="2843" name="Google Shape;2843;p95"/>
          <p:cNvSpPr/>
          <p:nvPr/>
        </p:nvSpPr>
        <p:spPr>
          <a:xfrm>
            <a:off x="2405063" y="2557463"/>
            <a:ext cx="1666875"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2,  0,  2,</a:t>
            </a:r>
            <a:r>
              <a:rPr b="1" i="0" lang="en-US" sz="3200" u="none" cap="none" strike="noStrike">
                <a:solidFill>
                  <a:srgbClr val="C00000"/>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p:txBody>
      </p:sp>
      <p:sp>
        <p:nvSpPr>
          <p:cNvPr id="2844" name="Google Shape;2844;p95"/>
          <p:cNvSpPr/>
          <p:nvPr/>
        </p:nvSpPr>
        <p:spPr>
          <a:xfrm>
            <a:off x="2438400" y="3889375"/>
            <a:ext cx="1666875"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2,  1,  0,</a:t>
            </a:r>
            <a:r>
              <a:rPr b="1" i="0" lang="en-US" sz="3200" u="none" cap="none" strike="noStrike">
                <a:solidFill>
                  <a:srgbClr val="C00000"/>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p:txBody>
      </p:sp>
      <p:sp>
        <p:nvSpPr>
          <p:cNvPr id="2845" name="Google Shape;2845;p95"/>
          <p:cNvSpPr/>
          <p:nvPr/>
        </p:nvSpPr>
        <p:spPr>
          <a:xfrm>
            <a:off x="2362200" y="1371600"/>
            <a:ext cx="1666875"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0,  0,  0,</a:t>
            </a:r>
            <a:r>
              <a:rPr b="1" i="0" lang="en-US" sz="3200" u="none" cap="none" strike="noStrike">
                <a:solidFill>
                  <a:srgbClr val="C00000"/>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p:txBody>
      </p:sp>
      <p:sp>
        <p:nvSpPr>
          <p:cNvPr id="2846" name="Google Shape;2846;p95"/>
          <p:cNvSpPr/>
          <p:nvPr/>
        </p:nvSpPr>
        <p:spPr>
          <a:xfrm>
            <a:off x="3971925" y="4902200"/>
            <a:ext cx="2047875"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 0, 0, 0, 0</a:t>
            </a:r>
            <a:r>
              <a:rPr b="1" i="0" lang="en-US" sz="3200" u="none" cap="none" strike="noStrike">
                <a:solidFill>
                  <a:srgbClr val="C00000"/>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7"/>
                                        </p:tgtEl>
                                        <p:attrNameLst>
                                          <p:attrName>style.visibility</p:attrName>
                                        </p:attrNameLst>
                                      </p:cBhvr>
                                      <p:to>
                                        <p:strVal val="visible"/>
                                      </p:to>
                                    </p:set>
                                    <p:animEffect filter="fade" transition="in">
                                      <p:cBhvr>
                                        <p:cTn dur="500"/>
                                        <p:tgtEl>
                                          <p:spTgt spid="2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2"/>
                                        </p:tgtEl>
                                        <p:attrNameLst>
                                          <p:attrName>style.visibility</p:attrName>
                                        </p:attrNameLst>
                                      </p:cBhvr>
                                      <p:to>
                                        <p:strVal val="visible"/>
                                      </p:to>
                                    </p:set>
                                    <p:animEffect filter="fade" transition="in">
                                      <p:cBhvr>
                                        <p:cTn dur="500"/>
                                        <p:tgtEl>
                                          <p:spTgt spid="2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9"/>
                                        </p:tgtEl>
                                        <p:attrNameLst>
                                          <p:attrName>style.visibility</p:attrName>
                                        </p:attrNameLst>
                                      </p:cBhvr>
                                      <p:to>
                                        <p:strVal val="visible"/>
                                      </p:to>
                                    </p:set>
                                    <p:animEffect filter="fade" transition="in">
                                      <p:cBhvr>
                                        <p:cTn dur="500"/>
                                        <p:tgtEl>
                                          <p:spTgt spid="2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3"/>
                                        </p:tgtEl>
                                        <p:attrNameLst>
                                          <p:attrName>style.visibility</p:attrName>
                                        </p:attrNameLst>
                                      </p:cBhvr>
                                      <p:to>
                                        <p:strVal val="visible"/>
                                      </p:to>
                                    </p:set>
                                    <p:animEffect filter="fade" transition="in">
                                      <p:cBhvr>
                                        <p:cTn dur="500"/>
                                        <p:tgtEl>
                                          <p:spTgt spid="2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8"/>
                                        </p:tgtEl>
                                        <p:attrNameLst>
                                          <p:attrName>style.visibility</p:attrName>
                                        </p:attrNameLst>
                                      </p:cBhvr>
                                      <p:to>
                                        <p:strVal val="visible"/>
                                      </p:to>
                                    </p:set>
                                    <p:animEffect filter="fade" transition="in">
                                      <p:cBhvr>
                                        <p:cTn dur="500"/>
                                        <p:tgtEl>
                                          <p:spTgt spid="2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1"/>
                                        </p:tgtEl>
                                        <p:attrNameLst>
                                          <p:attrName>style.visibility</p:attrName>
                                        </p:attrNameLst>
                                      </p:cBhvr>
                                      <p:to>
                                        <p:strVal val="visible"/>
                                      </p:to>
                                    </p:set>
                                    <p:animEffect filter="fade" transition="in">
                                      <p:cBhvr>
                                        <p:cTn dur="500"/>
                                        <p:tgtEl>
                                          <p:spTgt spid="2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0"/>
                                        </p:tgtEl>
                                        <p:attrNameLst>
                                          <p:attrName>style.visibility</p:attrName>
                                        </p:attrNameLst>
                                      </p:cBhvr>
                                      <p:to>
                                        <p:strVal val="visible"/>
                                      </p:to>
                                    </p:set>
                                    <p:animEffect filter="fade" transition="in">
                                      <p:cBhvr>
                                        <p:cTn dur="500"/>
                                        <p:tgtEl>
                                          <p:spTgt spid="2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4"/>
                                        </p:tgtEl>
                                        <p:attrNameLst>
                                          <p:attrName>style.visibility</p:attrName>
                                        </p:attrNameLst>
                                      </p:cBhvr>
                                      <p:to>
                                        <p:strVal val="visible"/>
                                      </p:to>
                                    </p:set>
                                    <p:animEffect filter="fade" transition="in">
                                      <p:cBhvr>
                                        <p:cTn dur="500"/>
                                        <p:tgtEl>
                                          <p:spTgt spid="2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5"/>
                                        </p:tgtEl>
                                        <p:attrNameLst>
                                          <p:attrName>style.visibility</p:attrName>
                                        </p:attrNameLst>
                                      </p:cBhvr>
                                      <p:to>
                                        <p:strVal val="visible"/>
                                      </p:to>
                                    </p:set>
                                    <p:animEffect filter="fade" transition="in">
                                      <p:cBhvr>
                                        <p:cTn dur="500"/>
                                        <p:tgtEl>
                                          <p:spTgt spid="2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6"/>
                                        </p:tgtEl>
                                        <p:attrNameLst>
                                          <p:attrName>style.visibility</p:attrName>
                                        </p:attrNameLst>
                                      </p:cBhvr>
                                      <p:to>
                                        <p:strVal val="visible"/>
                                      </p:to>
                                    </p:set>
                                    <p:animEffect filter="fade" transition="in">
                                      <p:cBhvr>
                                        <p:cTn dur="500"/>
                                        <p:tgtEl>
                                          <p:spTgt spid="2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37"/>
                                        </p:tgtEl>
                                      </p:cBhvr>
                                    </p:animEffect>
                                    <p:set>
                                      <p:cBhvr>
                                        <p:cTn dur="1" fill="hold">
                                          <p:stCondLst>
                                            <p:cond delay="500"/>
                                          </p:stCondLst>
                                        </p:cTn>
                                        <p:tgtEl>
                                          <p:spTgt spid="28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42"/>
                                        </p:tgtEl>
                                      </p:cBhvr>
                                    </p:animEffect>
                                    <p:set>
                                      <p:cBhvr>
                                        <p:cTn dur="1" fill="hold">
                                          <p:stCondLst>
                                            <p:cond delay="500"/>
                                          </p:stCondLst>
                                        </p:cTn>
                                        <p:tgtEl>
                                          <p:spTgt spid="28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39"/>
                                        </p:tgtEl>
                                      </p:cBhvr>
                                    </p:animEffect>
                                    <p:set>
                                      <p:cBhvr>
                                        <p:cTn dur="1" fill="hold">
                                          <p:stCondLst>
                                            <p:cond delay="500"/>
                                          </p:stCondLst>
                                        </p:cTn>
                                        <p:tgtEl>
                                          <p:spTgt spid="28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38"/>
                                        </p:tgtEl>
                                      </p:cBhvr>
                                    </p:animEffect>
                                    <p:set>
                                      <p:cBhvr>
                                        <p:cTn dur="1" fill="hold">
                                          <p:stCondLst>
                                            <p:cond delay="500"/>
                                          </p:stCondLst>
                                        </p:cTn>
                                        <p:tgtEl>
                                          <p:spTgt spid="28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41"/>
                                        </p:tgtEl>
                                      </p:cBhvr>
                                    </p:animEffect>
                                    <p:set>
                                      <p:cBhvr>
                                        <p:cTn dur="1" fill="hold">
                                          <p:stCondLst>
                                            <p:cond delay="500"/>
                                          </p:stCondLst>
                                        </p:cTn>
                                        <p:tgtEl>
                                          <p:spTgt spid="28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40"/>
                                        </p:tgtEl>
                                      </p:cBhvr>
                                    </p:animEffect>
                                    <p:set>
                                      <p:cBhvr>
                                        <p:cTn dur="1" fill="hold">
                                          <p:stCondLst>
                                            <p:cond delay="500"/>
                                          </p:stCondLst>
                                        </p:cTn>
                                        <p:tgtEl>
                                          <p:spTgt spid="28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0" name="Shape 2850"/>
        <p:cNvGrpSpPr/>
        <p:nvPr/>
      </p:nvGrpSpPr>
      <p:grpSpPr>
        <a:xfrm>
          <a:off x="0" y="0"/>
          <a:ext cx="0" cy="0"/>
          <a:chOff x="0" y="0"/>
          <a:chExt cx="0" cy="0"/>
        </a:xfrm>
      </p:grpSpPr>
      <p:pic>
        <p:nvPicPr>
          <p:cNvPr id="2851" name="Google Shape;2851;p96"/>
          <p:cNvPicPr preferRelativeResize="0"/>
          <p:nvPr/>
        </p:nvPicPr>
        <p:blipFill rotWithShape="1">
          <a:blip r:embed="rId3">
            <a:alphaModFix/>
          </a:blip>
          <a:srcRect b="0" l="0" r="0" t="0"/>
          <a:stretch/>
        </p:blipFill>
        <p:spPr>
          <a:xfrm>
            <a:off x="1447800" y="2108200"/>
            <a:ext cx="4038600" cy="4140200"/>
          </a:xfrm>
          <a:prstGeom prst="rect">
            <a:avLst/>
          </a:prstGeom>
          <a:noFill/>
          <a:ln>
            <a:noFill/>
          </a:ln>
        </p:spPr>
      </p:pic>
      <p:pic>
        <p:nvPicPr>
          <p:cNvPr id="2852" name="Google Shape;2852;p96"/>
          <p:cNvPicPr preferRelativeResize="0"/>
          <p:nvPr/>
        </p:nvPicPr>
        <p:blipFill rotWithShape="1">
          <a:blip r:embed="rId4">
            <a:alphaModFix/>
          </a:blip>
          <a:srcRect b="0" l="0" r="0" t="0"/>
          <a:stretch/>
        </p:blipFill>
        <p:spPr>
          <a:xfrm>
            <a:off x="5486400" y="2146300"/>
            <a:ext cx="1143000" cy="4102100"/>
          </a:xfrm>
          <a:prstGeom prst="rect">
            <a:avLst/>
          </a:prstGeom>
          <a:noFill/>
          <a:ln>
            <a:noFill/>
          </a:ln>
        </p:spPr>
      </p:pic>
      <p:sp>
        <p:nvSpPr>
          <p:cNvPr id="2853" name="Google Shape;2853;p96"/>
          <p:cNvSpPr/>
          <p:nvPr/>
        </p:nvSpPr>
        <p:spPr>
          <a:xfrm>
            <a:off x="1676400" y="22098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6600"/>
              </a:buClr>
              <a:buSzPts val="3200"/>
              <a:buFont typeface="Arial"/>
              <a:buNone/>
            </a:pP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0  0  0  0  4  3  2 </a:t>
            </a:r>
            <a:endParaRPr/>
          </a:p>
        </p:txBody>
      </p:sp>
      <p:sp>
        <p:nvSpPr>
          <p:cNvPr id="2854" name="Google Shape;2854;p96"/>
          <p:cNvSpPr/>
          <p:nvPr/>
        </p:nvSpPr>
        <p:spPr>
          <a:xfrm>
            <a:off x="1676400" y="2743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0  0  0  0  4  3 </a:t>
            </a:r>
            <a:endParaRPr/>
          </a:p>
        </p:txBody>
      </p:sp>
      <p:sp>
        <p:nvSpPr>
          <p:cNvPr id="2855" name="Google Shape;2855;p96"/>
          <p:cNvSpPr/>
          <p:nvPr/>
        </p:nvSpPr>
        <p:spPr>
          <a:xfrm>
            <a:off x="1676400" y="32766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a:t>
            </a:r>
            <a:endParaRPr/>
          </a:p>
        </p:txBody>
      </p:sp>
      <p:sp>
        <p:nvSpPr>
          <p:cNvPr id="2856" name="Google Shape;2856;p96"/>
          <p:cNvSpPr/>
          <p:nvPr/>
        </p:nvSpPr>
        <p:spPr>
          <a:xfrm>
            <a:off x="1676400" y="3759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a:t>
            </a:r>
            <a:endParaRPr/>
          </a:p>
        </p:txBody>
      </p:sp>
      <p:sp>
        <p:nvSpPr>
          <p:cNvPr id="2857" name="Google Shape;2857;p96"/>
          <p:cNvSpPr/>
          <p:nvPr/>
        </p:nvSpPr>
        <p:spPr>
          <a:xfrm>
            <a:off x="1676400" y="4267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a:t>
            </a:r>
            <a:endParaRPr/>
          </a:p>
        </p:txBody>
      </p:sp>
      <p:sp>
        <p:nvSpPr>
          <p:cNvPr id="2858" name="Google Shape;2858;p96"/>
          <p:cNvSpPr/>
          <p:nvPr/>
        </p:nvSpPr>
        <p:spPr>
          <a:xfrm>
            <a:off x="1676400" y="47498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a:t>
            </a:r>
            <a:endParaRPr/>
          </a:p>
        </p:txBody>
      </p:sp>
      <p:sp>
        <p:nvSpPr>
          <p:cNvPr id="2859" name="Google Shape;2859;p96"/>
          <p:cNvSpPr/>
          <p:nvPr/>
        </p:nvSpPr>
        <p:spPr>
          <a:xfrm>
            <a:off x="1676400" y="52070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a:t>
            </a:r>
            <a:endParaRPr/>
          </a:p>
        </p:txBody>
      </p:sp>
      <p:sp>
        <p:nvSpPr>
          <p:cNvPr id="2860" name="Google Shape;2860;p96"/>
          <p:cNvSpPr/>
          <p:nvPr/>
        </p:nvSpPr>
        <p:spPr>
          <a:xfrm>
            <a:off x="1676400" y="55880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a:t>
            </a:r>
            <a:endParaRPr/>
          </a:p>
        </p:txBody>
      </p:sp>
      <p:sp>
        <p:nvSpPr>
          <p:cNvPr id="2861" name="Google Shape;2861;p96"/>
          <p:cNvSpPr/>
          <p:nvPr/>
        </p:nvSpPr>
        <p:spPr>
          <a:xfrm>
            <a:off x="5797550" y="2209800"/>
            <a:ext cx="527050" cy="4032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 </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a:t>
            </a:r>
            <a:r>
              <a:rPr b="1" i="0" lang="en-US" sz="3200" u="none" cap="none" strike="noStrike">
                <a:solidFill>
                  <a:srgbClr val="BA06A5"/>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2</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2</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  </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2   </a:t>
            </a:r>
            <a:endParaRPr/>
          </a:p>
        </p:txBody>
      </p:sp>
      <p:sp>
        <p:nvSpPr>
          <p:cNvPr id="2862" name="Google Shape;2862;p9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863" name="Google Shape;2863;p9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2864" name="Google Shape;2864;p96"/>
          <p:cNvPicPr preferRelativeResize="0"/>
          <p:nvPr/>
        </p:nvPicPr>
        <p:blipFill rotWithShape="1">
          <a:blip r:embed="rId5">
            <a:alphaModFix/>
          </a:blip>
          <a:srcRect b="0" l="0" r="0" t="0"/>
          <a:stretch/>
        </p:blipFill>
        <p:spPr>
          <a:xfrm>
            <a:off x="892175" y="914400"/>
            <a:ext cx="4975225" cy="1066800"/>
          </a:xfrm>
          <a:prstGeom prst="rect">
            <a:avLst/>
          </a:prstGeom>
          <a:noFill/>
          <a:ln>
            <a:noFill/>
          </a:ln>
        </p:spPr>
      </p:pic>
      <p:sp>
        <p:nvSpPr>
          <p:cNvPr id="2865" name="Google Shape;2865;p96"/>
          <p:cNvSpPr txBox="1"/>
          <p:nvPr>
            <p:ph idx="1" type="body"/>
          </p:nvPr>
        </p:nvSpPr>
        <p:spPr>
          <a:xfrm>
            <a:off x="152400" y="228600"/>
            <a:ext cx="3200400" cy="609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a:t>(IV) </a:t>
            </a:r>
            <a:r>
              <a:rPr b="1" lang="en-US">
                <a:solidFill>
                  <a:srgbClr val="C00000"/>
                </a:solidFill>
              </a:rPr>
              <a:t>Find </a:t>
            </a:r>
            <a:r>
              <a:rPr b="1" lang="en-US">
                <a:solidFill>
                  <a:srgbClr val="BA06A5"/>
                </a:solidFill>
              </a:rPr>
              <a:t>y</a:t>
            </a:r>
            <a:r>
              <a:rPr b="1" baseline="-25000" lang="en-US">
                <a:solidFill>
                  <a:srgbClr val="BA06A5"/>
                </a:solidFill>
              </a:rPr>
              <a:t>1</a:t>
            </a:r>
            <a:r>
              <a:rPr b="1" lang="en-US">
                <a:solidFill>
                  <a:srgbClr val="BA06A5"/>
                </a:solidFill>
              </a:rPr>
              <a:t>[n]</a:t>
            </a:r>
            <a:endParaRPr>
              <a:solidFill>
                <a:srgbClr val="C00000"/>
              </a:solidFill>
            </a:endParaRPr>
          </a:p>
        </p:txBody>
      </p:sp>
      <p:sp>
        <p:nvSpPr>
          <p:cNvPr id="2866" name="Google Shape;2866;p96"/>
          <p:cNvSpPr/>
          <p:nvPr/>
        </p:nvSpPr>
        <p:spPr>
          <a:xfrm>
            <a:off x="7772400" y="2209800"/>
            <a:ext cx="914400" cy="3962400"/>
          </a:xfrm>
          <a:prstGeom prst="bracketPair">
            <a:avLst/>
          </a:prstGeom>
          <a:noFill/>
          <a:ln cap="flat" cmpd="sng" w="57150">
            <a:solidFill>
              <a:srgbClr val="0000FF"/>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chemeClr val="dk1"/>
              </a:solidFill>
              <a:latin typeface="Arial"/>
              <a:ea typeface="Arial"/>
              <a:cs typeface="Arial"/>
              <a:sym typeface="Arial"/>
            </a:endParaRPr>
          </a:p>
        </p:txBody>
      </p:sp>
      <p:sp>
        <p:nvSpPr>
          <p:cNvPr id="2867" name="Google Shape;2867;p96"/>
          <p:cNvSpPr txBox="1"/>
          <p:nvPr/>
        </p:nvSpPr>
        <p:spPr>
          <a:xfrm>
            <a:off x="6781800" y="2133600"/>
            <a:ext cx="9144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a:t>
            </a:r>
            <a:endParaRPr b="0" i="0" sz="3200" u="none" cap="none" strike="noStrike">
              <a:solidFill>
                <a:srgbClr val="C00000"/>
              </a:solidFill>
              <a:latin typeface="Arial"/>
              <a:ea typeface="Arial"/>
              <a:cs typeface="Arial"/>
              <a:sym typeface="Arial"/>
            </a:endParaRPr>
          </a:p>
        </p:txBody>
      </p:sp>
      <p:sp>
        <p:nvSpPr>
          <p:cNvPr id="2868" name="Google Shape;2868;p96"/>
          <p:cNvSpPr/>
          <p:nvPr/>
        </p:nvSpPr>
        <p:spPr>
          <a:xfrm>
            <a:off x="7696200" y="2209800"/>
            <a:ext cx="838200" cy="4032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12</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6</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8</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2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4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8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12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8</a:t>
            </a:r>
            <a:endParaRPr b="0" i="0" sz="3200" u="none" cap="none" strike="noStrike">
              <a:solidFill>
                <a:srgbClr val="0000FF"/>
              </a:solidFill>
              <a:latin typeface="Arial"/>
              <a:ea typeface="Arial"/>
              <a:cs typeface="Arial"/>
              <a:sym typeface="Arial"/>
            </a:endParaRPr>
          </a:p>
        </p:txBody>
      </p:sp>
      <p:sp>
        <p:nvSpPr>
          <p:cNvPr id="2869" name="Google Shape;2869;p96"/>
          <p:cNvSpPr txBox="1"/>
          <p:nvPr/>
        </p:nvSpPr>
        <p:spPr>
          <a:xfrm>
            <a:off x="0" y="2057400"/>
            <a:ext cx="1447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y</a:t>
            </a:r>
            <a:r>
              <a:rPr b="1" baseline="-25000" i="0" lang="en-US" sz="3200" u="none" cap="none" strike="noStrike">
                <a:solidFill>
                  <a:srgbClr val="BA06A5"/>
                </a:solidFill>
                <a:latin typeface="Arial"/>
                <a:ea typeface="Arial"/>
                <a:cs typeface="Arial"/>
                <a:sym typeface="Arial"/>
              </a:rPr>
              <a:t>1</a:t>
            </a:r>
            <a:r>
              <a:rPr b="1" i="0" lang="en-US" sz="3200" u="none" cap="none" strike="noStrike">
                <a:solidFill>
                  <a:srgbClr val="BA06A5"/>
                </a:solidFill>
                <a:latin typeface="Arial"/>
                <a:ea typeface="Arial"/>
                <a:cs typeface="Arial"/>
                <a:sym typeface="Arial"/>
              </a:rPr>
              <a:t>[n] =</a:t>
            </a:r>
            <a:endParaRPr b="0" i="0" sz="3200" u="none" cap="none" strike="noStrike">
              <a:solidFill>
                <a:srgbClr val="C00000"/>
              </a:solidFill>
              <a:latin typeface="Arial"/>
              <a:ea typeface="Arial"/>
              <a:cs typeface="Arial"/>
              <a:sym typeface="Arial"/>
            </a:endParaRPr>
          </a:p>
        </p:txBody>
      </p:sp>
      <p:grpSp>
        <p:nvGrpSpPr>
          <p:cNvPr id="2870" name="Google Shape;2870;p96"/>
          <p:cNvGrpSpPr/>
          <p:nvPr/>
        </p:nvGrpSpPr>
        <p:grpSpPr>
          <a:xfrm>
            <a:off x="0" y="6365875"/>
            <a:ext cx="9144000" cy="568325"/>
            <a:chOff x="0" y="6324600"/>
            <a:chExt cx="9144000" cy="568325"/>
          </a:xfrm>
        </p:grpSpPr>
        <p:sp>
          <p:nvSpPr>
            <p:cNvPr id="2871" name="Google Shape;2871;p96"/>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872" name="Google Shape;2872;p96"/>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6" name="Shape 2876"/>
        <p:cNvGrpSpPr/>
        <p:nvPr/>
      </p:nvGrpSpPr>
      <p:grpSpPr>
        <a:xfrm>
          <a:off x="0" y="0"/>
          <a:ext cx="0" cy="0"/>
          <a:chOff x="0" y="0"/>
          <a:chExt cx="0" cy="0"/>
        </a:xfrm>
      </p:grpSpPr>
      <p:pic>
        <p:nvPicPr>
          <p:cNvPr id="2877" name="Google Shape;2877;p97"/>
          <p:cNvPicPr preferRelativeResize="0"/>
          <p:nvPr/>
        </p:nvPicPr>
        <p:blipFill rotWithShape="1">
          <a:blip r:embed="rId3">
            <a:alphaModFix/>
          </a:blip>
          <a:srcRect b="0" l="0" r="0" t="0"/>
          <a:stretch/>
        </p:blipFill>
        <p:spPr>
          <a:xfrm>
            <a:off x="1447800" y="2108200"/>
            <a:ext cx="4038600" cy="4140200"/>
          </a:xfrm>
          <a:prstGeom prst="rect">
            <a:avLst/>
          </a:prstGeom>
          <a:noFill/>
          <a:ln>
            <a:noFill/>
          </a:ln>
        </p:spPr>
      </p:pic>
      <p:pic>
        <p:nvPicPr>
          <p:cNvPr id="2878" name="Google Shape;2878;p97"/>
          <p:cNvPicPr preferRelativeResize="0"/>
          <p:nvPr/>
        </p:nvPicPr>
        <p:blipFill rotWithShape="1">
          <a:blip r:embed="rId4">
            <a:alphaModFix/>
          </a:blip>
          <a:srcRect b="0" l="0" r="0" t="0"/>
          <a:stretch/>
        </p:blipFill>
        <p:spPr>
          <a:xfrm>
            <a:off x="5486400" y="2146300"/>
            <a:ext cx="1143000" cy="4102100"/>
          </a:xfrm>
          <a:prstGeom prst="rect">
            <a:avLst/>
          </a:prstGeom>
          <a:noFill/>
          <a:ln>
            <a:noFill/>
          </a:ln>
        </p:spPr>
      </p:pic>
      <p:sp>
        <p:nvSpPr>
          <p:cNvPr id="2879" name="Google Shape;2879;p97"/>
          <p:cNvSpPr/>
          <p:nvPr/>
        </p:nvSpPr>
        <p:spPr>
          <a:xfrm>
            <a:off x="1676400" y="22098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6600"/>
              </a:buClr>
              <a:buSzPts val="3200"/>
              <a:buFont typeface="Arial"/>
              <a:buNone/>
            </a:pP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0  0  0  0  4  3  2 </a:t>
            </a:r>
            <a:endParaRPr/>
          </a:p>
        </p:txBody>
      </p:sp>
      <p:sp>
        <p:nvSpPr>
          <p:cNvPr id="2880" name="Google Shape;2880;p97"/>
          <p:cNvSpPr/>
          <p:nvPr/>
        </p:nvSpPr>
        <p:spPr>
          <a:xfrm>
            <a:off x="1676400" y="2743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0  0  0  0  4  3 </a:t>
            </a:r>
            <a:endParaRPr/>
          </a:p>
        </p:txBody>
      </p:sp>
      <p:sp>
        <p:nvSpPr>
          <p:cNvPr id="2881" name="Google Shape;2881;p97"/>
          <p:cNvSpPr/>
          <p:nvPr/>
        </p:nvSpPr>
        <p:spPr>
          <a:xfrm>
            <a:off x="1676400" y="32766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a:t>
            </a:r>
            <a:endParaRPr/>
          </a:p>
        </p:txBody>
      </p:sp>
      <p:sp>
        <p:nvSpPr>
          <p:cNvPr id="2882" name="Google Shape;2882;p97"/>
          <p:cNvSpPr/>
          <p:nvPr/>
        </p:nvSpPr>
        <p:spPr>
          <a:xfrm>
            <a:off x="1676400" y="3759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a:t>
            </a:r>
            <a:endParaRPr/>
          </a:p>
        </p:txBody>
      </p:sp>
      <p:sp>
        <p:nvSpPr>
          <p:cNvPr id="2883" name="Google Shape;2883;p97"/>
          <p:cNvSpPr/>
          <p:nvPr/>
        </p:nvSpPr>
        <p:spPr>
          <a:xfrm>
            <a:off x="1676400" y="4267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a:t>
            </a:r>
            <a:endParaRPr/>
          </a:p>
        </p:txBody>
      </p:sp>
      <p:sp>
        <p:nvSpPr>
          <p:cNvPr id="2884" name="Google Shape;2884;p97"/>
          <p:cNvSpPr/>
          <p:nvPr/>
        </p:nvSpPr>
        <p:spPr>
          <a:xfrm>
            <a:off x="1676400" y="47498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a:t>
            </a:r>
            <a:endParaRPr/>
          </a:p>
        </p:txBody>
      </p:sp>
      <p:sp>
        <p:nvSpPr>
          <p:cNvPr id="2885" name="Google Shape;2885;p97"/>
          <p:cNvSpPr/>
          <p:nvPr/>
        </p:nvSpPr>
        <p:spPr>
          <a:xfrm>
            <a:off x="1676400" y="52070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a:t>
            </a:r>
            <a:endParaRPr/>
          </a:p>
        </p:txBody>
      </p:sp>
      <p:sp>
        <p:nvSpPr>
          <p:cNvPr id="2886" name="Google Shape;2886;p97"/>
          <p:cNvSpPr/>
          <p:nvPr/>
        </p:nvSpPr>
        <p:spPr>
          <a:xfrm>
            <a:off x="1676400" y="55880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a:t>
            </a:r>
            <a:endParaRPr/>
          </a:p>
        </p:txBody>
      </p:sp>
      <p:sp>
        <p:nvSpPr>
          <p:cNvPr id="2887" name="Google Shape;2887;p97"/>
          <p:cNvSpPr/>
          <p:nvPr/>
        </p:nvSpPr>
        <p:spPr>
          <a:xfrm>
            <a:off x="5797550" y="2209800"/>
            <a:ext cx="527050" cy="4032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2</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 </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2</a:t>
            </a:r>
            <a:r>
              <a:rPr b="1" i="0" lang="en-US" sz="3200" u="none" cap="none" strike="noStrike">
                <a:solidFill>
                  <a:srgbClr val="BA06A5"/>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1</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2</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1  </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   </a:t>
            </a:r>
            <a:endParaRPr/>
          </a:p>
        </p:txBody>
      </p:sp>
      <p:sp>
        <p:nvSpPr>
          <p:cNvPr id="2888" name="Google Shape;2888;p9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889" name="Google Shape;2889;p9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890" name="Google Shape;2890;p97"/>
          <p:cNvSpPr txBox="1"/>
          <p:nvPr>
            <p:ph idx="1" type="body"/>
          </p:nvPr>
        </p:nvSpPr>
        <p:spPr>
          <a:xfrm>
            <a:off x="152400" y="228600"/>
            <a:ext cx="3200400" cy="609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a:t>(V) </a:t>
            </a:r>
            <a:r>
              <a:rPr b="1" lang="en-US">
                <a:solidFill>
                  <a:srgbClr val="C00000"/>
                </a:solidFill>
              </a:rPr>
              <a:t>Find </a:t>
            </a:r>
            <a:r>
              <a:rPr b="1" lang="en-US">
                <a:solidFill>
                  <a:srgbClr val="BA06A5"/>
                </a:solidFill>
              </a:rPr>
              <a:t>y</a:t>
            </a:r>
            <a:r>
              <a:rPr b="1" baseline="-25000" lang="en-US">
                <a:solidFill>
                  <a:srgbClr val="BA06A5"/>
                </a:solidFill>
              </a:rPr>
              <a:t>2</a:t>
            </a:r>
            <a:r>
              <a:rPr b="1" lang="en-US">
                <a:solidFill>
                  <a:srgbClr val="BA06A5"/>
                </a:solidFill>
              </a:rPr>
              <a:t>[n]</a:t>
            </a:r>
            <a:endParaRPr>
              <a:solidFill>
                <a:srgbClr val="C00000"/>
              </a:solidFill>
            </a:endParaRPr>
          </a:p>
        </p:txBody>
      </p:sp>
      <p:sp>
        <p:nvSpPr>
          <p:cNvPr id="2891" name="Google Shape;2891;p97"/>
          <p:cNvSpPr/>
          <p:nvPr/>
        </p:nvSpPr>
        <p:spPr>
          <a:xfrm>
            <a:off x="7772400" y="2209800"/>
            <a:ext cx="914400" cy="3962400"/>
          </a:xfrm>
          <a:prstGeom prst="bracketPair">
            <a:avLst/>
          </a:prstGeom>
          <a:noFill/>
          <a:ln cap="flat" cmpd="sng" w="57150">
            <a:solidFill>
              <a:srgbClr val="0000FF"/>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chemeClr val="dk1"/>
              </a:solidFill>
              <a:latin typeface="Arial"/>
              <a:ea typeface="Arial"/>
              <a:cs typeface="Arial"/>
              <a:sym typeface="Arial"/>
            </a:endParaRPr>
          </a:p>
        </p:txBody>
      </p:sp>
      <p:sp>
        <p:nvSpPr>
          <p:cNvPr id="2892" name="Google Shape;2892;p97"/>
          <p:cNvSpPr txBox="1"/>
          <p:nvPr/>
        </p:nvSpPr>
        <p:spPr>
          <a:xfrm>
            <a:off x="6781800" y="2133600"/>
            <a:ext cx="9144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a:t>
            </a:r>
            <a:endParaRPr b="0" i="0" sz="3200" u="none" cap="none" strike="noStrike">
              <a:solidFill>
                <a:srgbClr val="C00000"/>
              </a:solidFill>
              <a:latin typeface="Arial"/>
              <a:ea typeface="Arial"/>
              <a:cs typeface="Arial"/>
              <a:sym typeface="Arial"/>
            </a:endParaRPr>
          </a:p>
        </p:txBody>
      </p:sp>
      <p:sp>
        <p:nvSpPr>
          <p:cNvPr id="2893" name="Google Shape;2893;p97"/>
          <p:cNvSpPr/>
          <p:nvPr/>
        </p:nvSpPr>
        <p:spPr>
          <a:xfrm>
            <a:off x="7696200" y="2209800"/>
            <a:ext cx="838200" cy="4032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13</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8</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8</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13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8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13</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9 </a:t>
            </a:r>
            <a:endParaRPr/>
          </a:p>
          <a:p>
            <a:pPr indent="0" lvl="0" marL="0" marR="0" rtl="0" algn="r">
              <a:spcBef>
                <a:spcPts val="0"/>
              </a:spcBef>
              <a:spcAft>
                <a:spcPts val="0"/>
              </a:spcAft>
              <a:buClr>
                <a:srgbClr val="0000FF"/>
              </a:buClr>
              <a:buSzPts val="3200"/>
              <a:buFont typeface="Arial"/>
              <a:buNone/>
            </a:pPr>
            <a:r>
              <a:rPr b="0" i="0" lang="en-US" sz="3200" u="none" cap="none" strike="noStrike">
                <a:solidFill>
                  <a:srgbClr val="0000FF"/>
                </a:solidFill>
                <a:latin typeface="Arial"/>
                <a:ea typeface="Arial"/>
                <a:cs typeface="Arial"/>
                <a:sym typeface="Arial"/>
              </a:rPr>
              <a:t>8</a:t>
            </a:r>
            <a:endParaRPr/>
          </a:p>
        </p:txBody>
      </p:sp>
      <p:sp>
        <p:nvSpPr>
          <p:cNvPr id="2894" name="Google Shape;2894;p97"/>
          <p:cNvSpPr txBox="1"/>
          <p:nvPr/>
        </p:nvSpPr>
        <p:spPr>
          <a:xfrm>
            <a:off x="0" y="2057400"/>
            <a:ext cx="1447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y</a:t>
            </a:r>
            <a:r>
              <a:rPr b="1" baseline="-25000" i="0" lang="en-US" sz="3200" u="none" cap="none" strike="noStrike">
                <a:solidFill>
                  <a:srgbClr val="BA06A5"/>
                </a:solidFill>
                <a:latin typeface="Arial"/>
                <a:ea typeface="Arial"/>
                <a:cs typeface="Arial"/>
                <a:sym typeface="Arial"/>
              </a:rPr>
              <a:t>2</a:t>
            </a:r>
            <a:r>
              <a:rPr b="1" i="0" lang="en-US" sz="3200" u="none" cap="none" strike="noStrike">
                <a:solidFill>
                  <a:srgbClr val="BA06A5"/>
                </a:solidFill>
                <a:latin typeface="Arial"/>
                <a:ea typeface="Arial"/>
                <a:cs typeface="Arial"/>
                <a:sym typeface="Arial"/>
              </a:rPr>
              <a:t>[n] =</a:t>
            </a:r>
            <a:endParaRPr b="0" i="0" sz="3200" u="none" cap="none" strike="noStrike">
              <a:solidFill>
                <a:srgbClr val="C00000"/>
              </a:solidFill>
              <a:latin typeface="Arial"/>
              <a:ea typeface="Arial"/>
              <a:cs typeface="Arial"/>
              <a:sym typeface="Arial"/>
            </a:endParaRPr>
          </a:p>
        </p:txBody>
      </p:sp>
      <p:grpSp>
        <p:nvGrpSpPr>
          <p:cNvPr id="2895" name="Google Shape;2895;p97"/>
          <p:cNvGrpSpPr/>
          <p:nvPr/>
        </p:nvGrpSpPr>
        <p:grpSpPr>
          <a:xfrm>
            <a:off x="0" y="6365875"/>
            <a:ext cx="9144000" cy="568325"/>
            <a:chOff x="0" y="6324600"/>
            <a:chExt cx="9144000" cy="568325"/>
          </a:xfrm>
        </p:grpSpPr>
        <p:sp>
          <p:nvSpPr>
            <p:cNvPr id="2896" name="Google Shape;2896;p97"/>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897" name="Google Shape;2897;p97"/>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pic>
        <p:nvPicPr>
          <p:cNvPr id="2898" name="Google Shape;2898;p97"/>
          <p:cNvPicPr preferRelativeResize="0"/>
          <p:nvPr/>
        </p:nvPicPr>
        <p:blipFill rotWithShape="1">
          <a:blip r:embed="rId5">
            <a:alphaModFix/>
          </a:blip>
          <a:srcRect b="0" l="0" r="0" t="0"/>
          <a:stretch/>
        </p:blipFill>
        <p:spPr>
          <a:xfrm>
            <a:off x="928688" y="914400"/>
            <a:ext cx="4945062" cy="1066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pic>
        <p:nvPicPr>
          <p:cNvPr id="2903" name="Google Shape;2903;p98"/>
          <p:cNvPicPr preferRelativeResize="0"/>
          <p:nvPr/>
        </p:nvPicPr>
        <p:blipFill rotWithShape="1">
          <a:blip r:embed="rId3">
            <a:alphaModFix/>
          </a:blip>
          <a:srcRect b="0" l="0" r="0" t="0"/>
          <a:stretch/>
        </p:blipFill>
        <p:spPr>
          <a:xfrm>
            <a:off x="1447800" y="2108200"/>
            <a:ext cx="4038600" cy="4140200"/>
          </a:xfrm>
          <a:prstGeom prst="rect">
            <a:avLst/>
          </a:prstGeom>
          <a:noFill/>
          <a:ln>
            <a:noFill/>
          </a:ln>
        </p:spPr>
      </p:pic>
      <p:pic>
        <p:nvPicPr>
          <p:cNvPr id="2904" name="Google Shape;2904;p98"/>
          <p:cNvPicPr preferRelativeResize="0"/>
          <p:nvPr/>
        </p:nvPicPr>
        <p:blipFill rotWithShape="1">
          <a:blip r:embed="rId4">
            <a:alphaModFix/>
          </a:blip>
          <a:srcRect b="0" l="0" r="0" t="0"/>
          <a:stretch/>
        </p:blipFill>
        <p:spPr>
          <a:xfrm>
            <a:off x="5486400" y="2146300"/>
            <a:ext cx="1143000" cy="4102100"/>
          </a:xfrm>
          <a:prstGeom prst="rect">
            <a:avLst/>
          </a:prstGeom>
          <a:noFill/>
          <a:ln>
            <a:noFill/>
          </a:ln>
        </p:spPr>
      </p:pic>
      <p:sp>
        <p:nvSpPr>
          <p:cNvPr id="2905" name="Google Shape;2905;p98"/>
          <p:cNvSpPr/>
          <p:nvPr/>
        </p:nvSpPr>
        <p:spPr>
          <a:xfrm>
            <a:off x="1676400" y="22098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6600"/>
              </a:buClr>
              <a:buSzPts val="3200"/>
              <a:buFont typeface="Arial"/>
              <a:buNone/>
            </a:pP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0  0  0  0  4  3  2 </a:t>
            </a:r>
            <a:endParaRPr/>
          </a:p>
        </p:txBody>
      </p:sp>
      <p:sp>
        <p:nvSpPr>
          <p:cNvPr id="2906" name="Google Shape;2906;p98"/>
          <p:cNvSpPr/>
          <p:nvPr/>
        </p:nvSpPr>
        <p:spPr>
          <a:xfrm>
            <a:off x="1676400" y="2743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0  0  0  0  4  3 </a:t>
            </a:r>
            <a:endParaRPr/>
          </a:p>
        </p:txBody>
      </p:sp>
      <p:sp>
        <p:nvSpPr>
          <p:cNvPr id="2907" name="Google Shape;2907;p98"/>
          <p:cNvSpPr/>
          <p:nvPr/>
        </p:nvSpPr>
        <p:spPr>
          <a:xfrm>
            <a:off x="1676400" y="32766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0  0  0  0  4   </a:t>
            </a:r>
            <a:endParaRPr/>
          </a:p>
        </p:txBody>
      </p:sp>
      <p:sp>
        <p:nvSpPr>
          <p:cNvPr id="2908" name="Google Shape;2908;p98"/>
          <p:cNvSpPr/>
          <p:nvPr/>
        </p:nvSpPr>
        <p:spPr>
          <a:xfrm>
            <a:off x="1676400" y="3759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0  0  0  0    </a:t>
            </a:r>
            <a:endParaRPr/>
          </a:p>
        </p:txBody>
      </p:sp>
      <p:sp>
        <p:nvSpPr>
          <p:cNvPr id="2909" name="Google Shape;2909;p98"/>
          <p:cNvSpPr/>
          <p:nvPr/>
        </p:nvSpPr>
        <p:spPr>
          <a:xfrm>
            <a:off x="1676400" y="42672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0  0  0     </a:t>
            </a:r>
            <a:endParaRPr/>
          </a:p>
        </p:txBody>
      </p:sp>
      <p:sp>
        <p:nvSpPr>
          <p:cNvPr id="2910" name="Google Shape;2910;p98"/>
          <p:cNvSpPr/>
          <p:nvPr/>
        </p:nvSpPr>
        <p:spPr>
          <a:xfrm>
            <a:off x="1676400" y="47498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0  0      </a:t>
            </a:r>
            <a:endParaRPr/>
          </a:p>
        </p:txBody>
      </p:sp>
      <p:sp>
        <p:nvSpPr>
          <p:cNvPr id="2911" name="Google Shape;2911;p98"/>
          <p:cNvSpPr/>
          <p:nvPr/>
        </p:nvSpPr>
        <p:spPr>
          <a:xfrm>
            <a:off x="1676400" y="52070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0        </a:t>
            </a:r>
            <a:endParaRPr/>
          </a:p>
        </p:txBody>
      </p:sp>
      <p:sp>
        <p:nvSpPr>
          <p:cNvPr id="2912" name="Google Shape;2912;p98"/>
          <p:cNvSpPr/>
          <p:nvPr/>
        </p:nvSpPr>
        <p:spPr>
          <a:xfrm>
            <a:off x="1676400" y="5588000"/>
            <a:ext cx="36576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0  0  0  0  4  3  2  </a:t>
            </a:r>
            <a:r>
              <a:rPr b="1" i="0" lang="en-US" sz="3200" u="none" cap="none" strike="noStrike">
                <a:solidFill>
                  <a:srgbClr val="FF6600"/>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 </a:t>
            </a:r>
            <a:endParaRPr/>
          </a:p>
        </p:txBody>
      </p:sp>
      <p:sp>
        <p:nvSpPr>
          <p:cNvPr id="2913" name="Google Shape;2913;p98"/>
          <p:cNvSpPr/>
          <p:nvPr/>
        </p:nvSpPr>
        <p:spPr>
          <a:xfrm>
            <a:off x="5715000" y="2209800"/>
            <a:ext cx="552450" cy="4032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2</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1 </a:t>
            </a:r>
            <a:endParaRPr/>
          </a:p>
          <a:p>
            <a:pPr indent="0" lvl="0" marL="0" marR="0" rtl="0" algn="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0</a:t>
            </a:r>
            <a:r>
              <a:rPr b="1" i="0" lang="en-US" sz="3200" u="none" cap="none" strike="noStrike">
                <a:solidFill>
                  <a:srgbClr val="BA06A5"/>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a:t>
            </a:r>
            <a:endParaRPr/>
          </a:p>
          <a:p>
            <a:pPr indent="0" lvl="0" marL="0" marR="0" rtl="0" algn="ct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0  </a:t>
            </a:r>
            <a:endParaRPr/>
          </a:p>
          <a:p>
            <a:pPr indent="0" lvl="0" marL="0" marR="0" rtl="0" algn="r">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0   </a:t>
            </a:r>
            <a:endParaRPr/>
          </a:p>
        </p:txBody>
      </p:sp>
      <p:sp>
        <p:nvSpPr>
          <p:cNvPr id="2914" name="Google Shape;2914;p9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915" name="Google Shape;2915;p9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916" name="Google Shape;2916;p98"/>
          <p:cNvSpPr txBox="1"/>
          <p:nvPr>
            <p:ph idx="1" type="body"/>
          </p:nvPr>
        </p:nvSpPr>
        <p:spPr>
          <a:xfrm>
            <a:off x="76200" y="76200"/>
            <a:ext cx="3200400" cy="609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a:t>(VI) </a:t>
            </a:r>
            <a:r>
              <a:rPr b="1" lang="en-US">
                <a:solidFill>
                  <a:srgbClr val="C00000"/>
                </a:solidFill>
              </a:rPr>
              <a:t>Find </a:t>
            </a:r>
            <a:r>
              <a:rPr b="1" lang="en-US">
                <a:solidFill>
                  <a:srgbClr val="BA06A5"/>
                </a:solidFill>
              </a:rPr>
              <a:t>y</a:t>
            </a:r>
            <a:r>
              <a:rPr b="1" baseline="-25000" lang="en-US">
                <a:solidFill>
                  <a:srgbClr val="BA06A5"/>
                </a:solidFill>
              </a:rPr>
              <a:t>3</a:t>
            </a:r>
            <a:r>
              <a:rPr b="1" lang="en-US">
                <a:solidFill>
                  <a:srgbClr val="BA06A5"/>
                </a:solidFill>
              </a:rPr>
              <a:t>[n]</a:t>
            </a:r>
            <a:endParaRPr>
              <a:solidFill>
                <a:srgbClr val="C00000"/>
              </a:solidFill>
            </a:endParaRPr>
          </a:p>
        </p:txBody>
      </p:sp>
      <p:sp>
        <p:nvSpPr>
          <p:cNvPr id="2917" name="Google Shape;2917;p98"/>
          <p:cNvSpPr/>
          <p:nvPr/>
        </p:nvSpPr>
        <p:spPr>
          <a:xfrm>
            <a:off x="7772400" y="2209800"/>
            <a:ext cx="914400" cy="3962400"/>
          </a:xfrm>
          <a:prstGeom prst="bracketPair">
            <a:avLst/>
          </a:prstGeom>
          <a:noFill/>
          <a:ln cap="flat" cmpd="sng" w="57150">
            <a:solidFill>
              <a:srgbClr val="0000FF"/>
            </a:solidFill>
            <a:prstDash val="solid"/>
            <a:round/>
            <a:headEnd len="sm" w="sm" type="none"/>
            <a:tailEnd len="sm" w="sm" type="none"/>
          </a:ln>
          <a:effectLst>
            <a:outerShdw blurRad="40000" rotWithShape="0" dir="5400000" dist="20000">
              <a:srgbClr val="80808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chemeClr val="dk1"/>
              </a:solidFill>
              <a:latin typeface="Arial"/>
              <a:ea typeface="Arial"/>
              <a:cs typeface="Arial"/>
              <a:sym typeface="Arial"/>
            </a:endParaRPr>
          </a:p>
        </p:txBody>
      </p:sp>
      <p:sp>
        <p:nvSpPr>
          <p:cNvPr id="2918" name="Google Shape;2918;p98"/>
          <p:cNvSpPr txBox="1"/>
          <p:nvPr/>
        </p:nvSpPr>
        <p:spPr>
          <a:xfrm>
            <a:off x="6781800" y="2133600"/>
            <a:ext cx="9144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a:t>
            </a:r>
            <a:endParaRPr b="0" i="0" sz="3200" u="none" cap="none" strike="noStrike">
              <a:solidFill>
                <a:srgbClr val="C00000"/>
              </a:solidFill>
              <a:latin typeface="Arial"/>
              <a:ea typeface="Arial"/>
              <a:cs typeface="Arial"/>
              <a:sym typeface="Arial"/>
            </a:endParaRPr>
          </a:p>
        </p:txBody>
      </p:sp>
      <p:sp>
        <p:nvSpPr>
          <p:cNvPr id="2919" name="Google Shape;2919;p98"/>
          <p:cNvSpPr/>
          <p:nvPr/>
        </p:nvSpPr>
        <p:spPr>
          <a:xfrm>
            <a:off x="7620000" y="2209800"/>
            <a:ext cx="838200" cy="4032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2</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5</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8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11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4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0 </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0</a:t>
            </a:r>
            <a:endParaRPr/>
          </a:p>
          <a:p>
            <a:pPr indent="0" lvl="0" marL="0" marR="0" rtl="0" algn="r">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0</a:t>
            </a:r>
            <a:endParaRPr b="0" i="0" sz="3200" u="none" cap="none" strike="noStrike">
              <a:solidFill>
                <a:srgbClr val="0000FF"/>
              </a:solidFill>
              <a:latin typeface="Arial"/>
              <a:ea typeface="Arial"/>
              <a:cs typeface="Arial"/>
              <a:sym typeface="Arial"/>
            </a:endParaRPr>
          </a:p>
        </p:txBody>
      </p:sp>
      <p:sp>
        <p:nvSpPr>
          <p:cNvPr id="2920" name="Google Shape;2920;p98"/>
          <p:cNvSpPr txBox="1"/>
          <p:nvPr/>
        </p:nvSpPr>
        <p:spPr>
          <a:xfrm>
            <a:off x="0" y="2057400"/>
            <a:ext cx="1447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y</a:t>
            </a:r>
            <a:r>
              <a:rPr b="1" baseline="-25000" i="0" lang="en-US" sz="3200" u="none" cap="none" strike="noStrike">
                <a:solidFill>
                  <a:srgbClr val="BA06A5"/>
                </a:solidFill>
                <a:latin typeface="Arial"/>
                <a:ea typeface="Arial"/>
                <a:cs typeface="Arial"/>
                <a:sym typeface="Arial"/>
              </a:rPr>
              <a:t>3</a:t>
            </a:r>
            <a:r>
              <a:rPr b="1" i="0" lang="en-US" sz="3200" u="none" cap="none" strike="noStrike">
                <a:solidFill>
                  <a:srgbClr val="BA06A5"/>
                </a:solidFill>
                <a:latin typeface="Arial"/>
                <a:ea typeface="Arial"/>
                <a:cs typeface="Arial"/>
                <a:sym typeface="Arial"/>
              </a:rPr>
              <a:t>[n] =</a:t>
            </a:r>
            <a:endParaRPr b="0" i="0" sz="3200" u="none" cap="none" strike="noStrike">
              <a:solidFill>
                <a:srgbClr val="C00000"/>
              </a:solidFill>
              <a:latin typeface="Arial"/>
              <a:ea typeface="Arial"/>
              <a:cs typeface="Arial"/>
              <a:sym typeface="Arial"/>
            </a:endParaRPr>
          </a:p>
        </p:txBody>
      </p:sp>
      <p:grpSp>
        <p:nvGrpSpPr>
          <p:cNvPr id="2921" name="Google Shape;2921;p98"/>
          <p:cNvGrpSpPr/>
          <p:nvPr/>
        </p:nvGrpSpPr>
        <p:grpSpPr>
          <a:xfrm>
            <a:off x="0" y="6365875"/>
            <a:ext cx="9144000" cy="568325"/>
            <a:chOff x="0" y="6324600"/>
            <a:chExt cx="9144000" cy="568325"/>
          </a:xfrm>
        </p:grpSpPr>
        <p:sp>
          <p:nvSpPr>
            <p:cNvPr id="2922" name="Google Shape;2922;p98"/>
            <p:cNvSpPr txBox="1"/>
            <p:nvPr/>
          </p:nvSpPr>
          <p:spPr>
            <a:xfrm>
              <a:off x="0" y="6324600"/>
              <a:ext cx="9144000" cy="5334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Cambria"/>
                <a:buNone/>
              </a:pPr>
              <a:r>
                <a:rPr b="1" i="0" lang="en-US" sz="2400" u="none" cap="none" strike="noStrike">
                  <a:solidFill>
                    <a:schemeClr val="lt1"/>
                  </a:solidFill>
                  <a:latin typeface="Cambria"/>
                  <a:ea typeface="Cambria"/>
                  <a:cs typeface="Cambria"/>
                  <a:sym typeface="Cambria"/>
                </a:rPr>
                <a:t>  Kiran TALELE    99870 30 881    kiran.talele@spit.ac.in</a:t>
              </a:r>
              <a:endParaRPr b="0" i="0" sz="2400" u="none" cap="none" strike="noStrike">
                <a:solidFill>
                  <a:schemeClr val="lt1"/>
                </a:solidFill>
                <a:latin typeface="Cambria"/>
                <a:ea typeface="Cambria"/>
                <a:cs typeface="Cambria"/>
                <a:sym typeface="Cambria"/>
              </a:endParaRPr>
            </a:p>
          </p:txBody>
        </p:sp>
        <p:sp>
          <p:nvSpPr>
            <p:cNvPr id="2923" name="Google Shape;2923;p98"/>
            <p:cNvSpPr txBox="1"/>
            <p:nvPr/>
          </p:nvSpPr>
          <p:spPr>
            <a:xfrm>
              <a:off x="8296275" y="6324600"/>
              <a:ext cx="619125" cy="5683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1"/>
                </a:buClr>
                <a:buSzPts val="2800"/>
                <a:buFont typeface="Calibri"/>
                <a:buNone/>
              </a:pPr>
              <a:fld id="{00000000-1234-1234-1234-123412341234}" type="slidenum">
                <a:rPr b="1" i="0" lang="en-US" sz="2800" u="none" cap="none" strike="noStrike">
                  <a:solidFill>
                    <a:schemeClr val="lt1"/>
                  </a:solidFill>
                  <a:latin typeface="Calibri"/>
                  <a:ea typeface="Calibri"/>
                  <a:cs typeface="Calibri"/>
                  <a:sym typeface="Calibri"/>
                </a:rPr>
                <a:t>‹#›</a:t>
              </a:fld>
              <a:endParaRPr b="1" i="0" sz="2800" u="none" cap="none" strike="noStrike">
                <a:solidFill>
                  <a:schemeClr val="lt1"/>
                </a:solidFill>
                <a:latin typeface="Calibri"/>
                <a:ea typeface="Calibri"/>
                <a:cs typeface="Calibri"/>
                <a:sym typeface="Calibri"/>
              </a:endParaRPr>
            </a:p>
          </p:txBody>
        </p:sp>
      </p:grpSp>
      <p:pic>
        <p:nvPicPr>
          <p:cNvPr id="2924" name="Google Shape;2924;p98"/>
          <p:cNvPicPr preferRelativeResize="0"/>
          <p:nvPr/>
        </p:nvPicPr>
        <p:blipFill rotWithShape="1">
          <a:blip r:embed="rId5">
            <a:alphaModFix/>
          </a:blip>
          <a:srcRect b="0" l="0" r="0" t="0"/>
          <a:stretch/>
        </p:blipFill>
        <p:spPr>
          <a:xfrm>
            <a:off x="990600" y="838200"/>
            <a:ext cx="5054600" cy="990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99"/>
          <p:cNvSpPr txBox="1"/>
          <p:nvPr>
            <p:ph idx="1" type="body"/>
          </p:nvPr>
        </p:nvSpPr>
        <p:spPr>
          <a:xfrm>
            <a:off x="152400" y="152400"/>
            <a:ext cx="48006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(VII) Find y[n]</a:t>
            </a:r>
            <a:endParaRPr/>
          </a:p>
          <a:p>
            <a:pPr indent="-139700" lvl="0" marL="342900" rtl="0" algn="l">
              <a:spcBef>
                <a:spcPts val="640"/>
              </a:spcBef>
              <a:spcAft>
                <a:spcPts val="0"/>
              </a:spcAft>
              <a:buClr>
                <a:schemeClr val="dk1"/>
              </a:buClr>
              <a:buSzPts val="3200"/>
              <a:buFont typeface="Arial"/>
              <a:buNone/>
            </a:pPr>
            <a:r>
              <a:t/>
            </a:r>
            <a:endParaRPr/>
          </a:p>
        </p:txBody>
      </p:sp>
      <p:sp>
        <p:nvSpPr>
          <p:cNvPr id="2930" name="Google Shape;2930;p9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931" name="Google Shape;2931;p9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932" name="Google Shape;2932;p9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933" name="Google Shape;2933;p99"/>
          <p:cNvSpPr txBox="1"/>
          <p:nvPr/>
        </p:nvSpPr>
        <p:spPr>
          <a:xfrm>
            <a:off x="-152400" y="5562600"/>
            <a:ext cx="79248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y[n] = </a:t>
            </a:r>
            <a:endParaRPr b="0" i="0" sz="3200" u="none" cap="none" strike="noStrike">
              <a:solidFill>
                <a:srgbClr val="C00000"/>
              </a:solidFill>
              <a:latin typeface="Arial"/>
              <a:ea typeface="Arial"/>
              <a:cs typeface="Arial"/>
              <a:sym typeface="Arial"/>
            </a:endParaRPr>
          </a:p>
        </p:txBody>
      </p:sp>
      <p:sp>
        <p:nvSpPr>
          <p:cNvPr id="2934" name="Google Shape;2934;p99"/>
          <p:cNvSpPr txBox="1"/>
          <p:nvPr/>
        </p:nvSpPr>
        <p:spPr>
          <a:xfrm>
            <a:off x="-76200" y="4724400"/>
            <a:ext cx="9220200"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BA06A5"/>
              </a:buClr>
              <a:buSzPts val="3200"/>
              <a:buFont typeface="Arial"/>
              <a:buNone/>
            </a:pPr>
            <a:r>
              <a:rPr b="1" i="0" lang="en-US" sz="3200" u="none" cap="none" strike="noStrike">
                <a:solidFill>
                  <a:srgbClr val="BA06A5"/>
                </a:solidFill>
                <a:latin typeface="Arial"/>
                <a:ea typeface="Arial"/>
                <a:cs typeface="Arial"/>
                <a:sym typeface="Arial"/>
              </a:rPr>
              <a:t> </a:t>
            </a:r>
            <a:r>
              <a:rPr b="1" i="0" lang="en-US" sz="3200" u="none" cap="none" strike="noStrike">
                <a:solidFill>
                  <a:schemeClr val="dk1"/>
                </a:solidFill>
                <a:latin typeface="Arial"/>
                <a:ea typeface="Arial"/>
                <a:cs typeface="Arial"/>
                <a:sym typeface="Arial"/>
              </a:rPr>
              <a:t>===================================== </a:t>
            </a:r>
            <a:endParaRPr b="0" i="0" sz="3200" u="none" cap="none" strike="noStrike">
              <a:solidFill>
                <a:srgbClr val="C00000"/>
              </a:solidFill>
              <a:latin typeface="Arial"/>
              <a:ea typeface="Arial"/>
              <a:cs typeface="Arial"/>
              <a:sym typeface="Arial"/>
            </a:endParaRPr>
          </a:p>
        </p:txBody>
      </p:sp>
      <p:sp>
        <p:nvSpPr>
          <p:cNvPr id="2935" name="Google Shape;2935;p99"/>
          <p:cNvSpPr/>
          <p:nvPr/>
        </p:nvSpPr>
        <p:spPr>
          <a:xfrm>
            <a:off x="1371600" y="5562600"/>
            <a:ext cx="80010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3200"/>
              <a:buFont typeface="Arial"/>
              <a:buNone/>
            </a:pPr>
            <a:r>
              <a:rPr b="1" i="0" lang="en-US" sz="3200" u="none" cap="none" strike="noStrike">
                <a:solidFill>
                  <a:srgbClr val="0000FF"/>
                </a:solidFill>
                <a:latin typeface="Arial"/>
                <a:ea typeface="Arial"/>
                <a:cs typeface="Arial"/>
                <a:sym typeface="Arial"/>
              </a:rPr>
              <a:t>{ </a:t>
            </a:r>
            <a:r>
              <a:rPr b="1" i="0" lang="en-US" sz="3200" u="none" cap="none" strike="noStrike">
                <a:solidFill>
                  <a:srgbClr val="FF6600"/>
                </a:solidFill>
                <a:latin typeface="Arial"/>
                <a:ea typeface="Arial"/>
                <a:cs typeface="Arial"/>
                <a:sym typeface="Arial"/>
              </a:rPr>
              <a:t>2, 4, 8,12, 8, </a:t>
            </a:r>
            <a:r>
              <a:rPr b="1" i="0" lang="en-US" sz="3200" u="none" cap="none" strike="noStrike">
                <a:solidFill>
                  <a:srgbClr val="800000"/>
                </a:solidFill>
                <a:latin typeface="Arial"/>
                <a:ea typeface="Arial"/>
                <a:cs typeface="Arial"/>
                <a:sym typeface="Arial"/>
              </a:rPr>
              <a:t>13, 8, 13, 9, 8,</a:t>
            </a:r>
            <a:r>
              <a:rPr b="1" i="0" lang="en-US" sz="3200" u="none" cap="none" strike="noStrike">
                <a:solidFill>
                  <a:srgbClr val="0000FF"/>
                </a:solidFill>
                <a:latin typeface="Arial"/>
                <a:ea typeface="Arial"/>
                <a:cs typeface="Arial"/>
                <a:sym typeface="Arial"/>
              </a:rPr>
              <a:t> 11, 4,0,0,0 } </a:t>
            </a:r>
            <a:r>
              <a:rPr b="0" i="0" lang="en-US" sz="3200" u="none" cap="none" strike="noStrike">
                <a:solidFill>
                  <a:srgbClr val="800000"/>
                </a:solidFill>
                <a:latin typeface="Arial"/>
                <a:ea typeface="Arial"/>
                <a:cs typeface="Arial"/>
                <a:sym typeface="Arial"/>
              </a:rPr>
              <a:t> </a:t>
            </a:r>
            <a:r>
              <a:rPr b="1" i="0" lang="en-US" sz="3200" u="none" cap="none" strike="noStrike">
                <a:solidFill>
                  <a:srgbClr val="FF6600"/>
                </a:solidFill>
                <a:latin typeface="Arial"/>
                <a:ea typeface="Arial"/>
                <a:cs typeface="Arial"/>
                <a:sym typeface="Arial"/>
              </a:rPr>
              <a:t> </a:t>
            </a:r>
            <a:endParaRPr b="0" i="0" sz="3200" u="none" cap="none" strike="noStrike">
              <a:solidFill>
                <a:srgbClr val="0000FF"/>
              </a:solidFill>
              <a:latin typeface="Arial"/>
              <a:ea typeface="Arial"/>
              <a:cs typeface="Arial"/>
              <a:sym typeface="Arial"/>
            </a:endParaRPr>
          </a:p>
        </p:txBody>
      </p:sp>
      <p:pic>
        <p:nvPicPr>
          <p:cNvPr id="2936" name="Google Shape;2936;p99"/>
          <p:cNvPicPr preferRelativeResize="0"/>
          <p:nvPr/>
        </p:nvPicPr>
        <p:blipFill rotWithShape="1">
          <a:blip r:embed="rId3">
            <a:alphaModFix/>
          </a:blip>
          <a:srcRect b="0" l="0" r="0" t="0"/>
          <a:stretch/>
        </p:blipFill>
        <p:spPr>
          <a:xfrm>
            <a:off x="1600200" y="6184900"/>
            <a:ext cx="495300" cy="520700"/>
          </a:xfrm>
          <a:prstGeom prst="rect">
            <a:avLst/>
          </a:prstGeom>
          <a:noFill/>
          <a:ln>
            <a:noFill/>
          </a:ln>
        </p:spPr>
      </p:pic>
      <p:sp>
        <p:nvSpPr>
          <p:cNvPr id="2937" name="Google Shape;2937;p99"/>
          <p:cNvSpPr/>
          <p:nvPr/>
        </p:nvSpPr>
        <p:spPr>
          <a:xfrm>
            <a:off x="609600" y="2590800"/>
            <a:ext cx="80772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BA06A5"/>
                </a:solidFill>
                <a:latin typeface="Arial"/>
                <a:ea typeface="Arial"/>
                <a:cs typeface="Arial"/>
                <a:sym typeface="Arial"/>
              </a:rPr>
              <a:t>y</a:t>
            </a:r>
            <a:r>
              <a:rPr b="1" baseline="-25000" i="0" lang="en-US" sz="3200" u="none" cap="none" strike="noStrike">
                <a:solidFill>
                  <a:srgbClr val="BA06A5"/>
                </a:solidFill>
                <a:latin typeface="Arial"/>
                <a:ea typeface="Arial"/>
                <a:cs typeface="Arial"/>
                <a:sym typeface="Arial"/>
              </a:rPr>
              <a:t>3</a:t>
            </a:r>
            <a:r>
              <a:rPr b="1" i="0" lang="en-US" sz="3200" u="none" cap="none" strike="noStrike">
                <a:solidFill>
                  <a:srgbClr val="BA06A5"/>
                </a:solidFill>
                <a:latin typeface="Arial"/>
                <a:ea typeface="Arial"/>
                <a:cs typeface="Arial"/>
                <a:sym typeface="Arial"/>
              </a:rPr>
              <a:t>[n] = </a:t>
            </a:r>
            <a:r>
              <a:rPr b="1" i="0" lang="en-US" sz="3200" u="none" cap="none" strike="noStrike">
                <a:solidFill>
                  <a:srgbClr val="0000FF"/>
                </a:solidFill>
                <a:latin typeface="Arial"/>
                <a:ea typeface="Arial"/>
                <a:cs typeface="Arial"/>
                <a:sym typeface="Arial"/>
              </a:rPr>
              <a:t> {   </a:t>
            </a:r>
            <a:r>
              <a:rPr b="1" i="0" lang="en-US" sz="3200" u="none" cap="none" strike="noStrike">
                <a:solidFill>
                  <a:srgbClr val="0C0C0C"/>
                </a:solidFill>
                <a:latin typeface="Arial"/>
                <a:ea typeface="Arial"/>
                <a:cs typeface="Arial"/>
                <a:sym typeface="Arial"/>
              </a:rPr>
              <a:t>2, 5, 8</a:t>
            </a:r>
            <a:r>
              <a:rPr b="1" i="0" lang="en-US" sz="3200" u="none" cap="none" strike="noStrike">
                <a:solidFill>
                  <a:srgbClr val="0000FF"/>
                </a:solidFill>
                <a:latin typeface="Arial"/>
                <a:ea typeface="Arial"/>
                <a:cs typeface="Arial"/>
                <a:sym typeface="Arial"/>
              </a:rPr>
              <a:t>,   11,  4,  0,  0,  0  }</a:t>
            </a:r>
            <a:endParaRPr b="0" i="0" sz="3200" u="none" cap="none" strike="noStrike">
              <a:solidFill>
                <a:srgbClr val="0000FF"/>
              </a:solidFill>
              <a:latin typeface="Arial"/>
              <a:ea typeface="Arial"/>
              <a:cs typeface="Arial"/>
              <a:sym typeface="Arial"/>
            </a:endParaRPr>
          </a:p>
        </p:txBody>
      </p:sp>
      <p:sp>
        <p:nvSpPr>
          <p:cNvPr id="2938" name="Google Shape;2938;p99"/>
          <p:cNvSpPr/>
          <p:nvPr/>
        </p:nvSpPr>
        <p:spPr>
          <a:xfrm>
            <a:off x="533400" y="1828800"/>
            <a:ext cx="76962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BA06A5"/>
                </a:solidFill>
                <a:latin typeface="Arial"/>
                <a:ea typeface="Arial"/>
                <a:cs typeface="Arial"/>
                <a:sym typeface="Arial"/>
              </a:rPr>
              <a:t> y</a:t>
            </a:r>
            <a:r>
              <a:rPr b="1" baseline="-25000" i="0" lang="en-US" sz="3200" u="none" cap="none" strike="noStrike">
                <a:solidFill>
                  <a:srgbClr val="BA06A5"/>
                </a:solidFill>
                <a:latin typeface="Arial"/>
                <a:ea typeface="Arial"/>
                <a:cs typeface="Arial"/>
                <a:sym typeface="Arial"/>
              </a:rPr>
              <a:t>2</a:t>
            </a:r>
            <a:r>
              <a:rPr b="1" i="0" lang="en-US" sz="3200" u="none" cap="none" strike="noStrike">
                <a:solidFill>
                  <a:srgbClr val="BA06A5"/>
                </a:solidFill>
                <a:latin typeface="Arial"/>
                <a:ea typeface="Arial"/>
                <a:cs typeface="Arial"/>
                <a:sym typeface="Arial"/>
              </a:rPr>
              <a:t>[n] =  </a:t>
            </a:r>
            <a:r>
              <a:rPr b="1" i="0" lang="en-US" sz="3200" u="none" cap="none" strike="noStrike">
                <a:solidFill>
                  <a:srgbClr val="0000FF"/>
                </a:solidFill>
                <a:latin typeface="Arial"/>
                <a:ea typeface="Arial"/>
                <a:cs typeface="Arial"/>
                <a:sym typeface="Arial"/>
              </a:rPr>
              <a:t>{ </a:t>
            </a:r>
            <a:r>
              <a:rPr b="1" i="0" lang="en-US" sz="3200" u="none" cap="none" strike="noStrike">
                <a:solidFill>
                  <a:srgbClr val="0C0C0C"/>
                </a:solidFill>
                <a:latin typeface="Arial"/>
                <a:ea typeface="Arial"/>
                <a:cs typeface="Arial"/>
                <a:sym typeface="Arial"/>
              </a:rPr>
              <a:t>13, 8, 8</a:t>
            </a:r>
            <a:r>
              <a:rPr b="1" i="0" lang="en-US" sz="3200" u="none" cap="none" strike="noStrike">
                <a:solidFill>
                  <a:srgbClr val="0000FF"/>
                </a:solidFill>
                <a:latin typeface="Arial"/>
                <a:ea typeface="Arial"/>
                <a:cs typeface="Arial"/>
                <a:sym typeface="Arial"/>
              </a:rPr>
              <a:t>,  </a:t>
            </a:r>
            <a:r>
              <a:rPr b="1" i="0" lang="en-US" sz="3200" u="none" cap="none" strike="noStrike">
                <a:solidFill>
                  <a:srgbClr val="800000"/>
                </a:solidFill>
                <a:latin typeface="Arial"/>
                <a:ea typeface="Arial"/>
                <a:cs typeface="Arial"/>
                <a:sym typeface="Arial"/>
              </a:rPr>
              <a:t>13,  8, 13,  9,  8  </a:t>
            </a:r>
            <a:r>
              <a:rPr b="1" i="0" lang="en-US" sz="3200" u="none" cap="none" strike="noStrike">
                <a:solidFill>
                  <a:srgbClr val="0000FF"/>
                </a:solidFill>
                <a:latin typeface="Arial"/>
                <a:ea typeface="Arial"/>
                <a:cs typeface="Arial"/>
                <a:sym typeface="Arial"/>
              </a:rPr>
              <a:t>}</a:t>
            </a:r>
            <a:endParaRPr/>
          </a:p>
        </p:txBody>
      </p:sp>
      <p:sp>
        <p:nvSpPr>
          <p:cNvPr id="2939" name="Google Shape;2939;p99"/>
          <p:cNvSpPr/>
          <p:nvPr/>
        </p:nvSpPr>
        <p:spPr>
          <a:xfrm>
            <a:off x="304800" y="1143000"/>
            <a:ext cx="80010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00FF"/>
                </a:solidFill>
                <a:latin typeface="Arial"/>
                <a:ea typeface="Arial"/>
                <a:cs typeface="Arial"/>
                <a:sym typeface="Arial"/>
              </a:rPr>
              <a:t>   </a:t>
            </a:r>
            <a:r>
              <a:rPr b="1" i="0" lang="en-US" sz="3200" u="none" cap="none" strike="noStrike">
                <a:solidFill>
                  <a:srgbClr val="BA06A5"/>
                </a:solidFill>
                <a:latin typeface="Arial"/>
                <a:ea typeface="Arial"/>
                <a:cs typeface="Arial"/>
                <a:sym typeface="Arial"/>
              </a:rPr>
              <a:t>y</a:t>
            </a:r>
            <a:r>
              <a:rPr b="1" baseline="-25000" i="0" lang="en-US" sz="3200" u="none" cap="none" strike="noStrike">
                <a:solidFill>
                  <a:srgbClr val="BA06A5"/>
                </a:solidFill>
                <a:latin typeface="Arial"/>
                <a:ea typeface="Arial"/>
                <a:cs typeface="Arial"/>
                <a:sym typeface="Arial"/>
              </a:rPr>
              <a:t>1</a:t>
            </a:r>
            <a:r>
              <a:rPr b="1" i="0" lang="en-US" sz="3200" u="none" cap="none" strike="noStrike">
                <a:solidFill>
                  <a:srgbClr val="BA06A5"/>
                </a:solidFill>
                <a:latin typeface="Arial"/>
                <a:ea typeface="Arial"/>
                <a:cs typeface="Arial"/>
                <a:sym typeface="Arial"/>
              </a:rPr>
              <a:t>[n] =  </a:t>
            </a:r>
            <a:r>
              <a:rPr b="1" i="0" lang="en-US" sz="3200" u="none" cap="none" strike="noStrike">
                <a:solidFill>
                  <a:srgbClr val="0000FF"/>
                </a:solidFill>
                <a:latin typeface="Arial"/>
                <a:ea typeface="Arial"/>
                <a:cs typeface="Arial"/>
                <a:sym typeface="Arial"/>
              </a:rPr>
              <a:t>{ </a:t>
            </a:r>
            <a:r>
              <a:rPr b="1" i="0" lang="en-US" sz="3200" u="none" cap="none" strike="noStrike">
                <a:solidFill>
                  <a:srgbClr val="0C0C0C"/>
                </a:solidFill>
                <a:latin typeface="Arial"/>
                <a:ea typeface="Arial"/>
                <a:cs typeface="Arial"/>
                <a:sym typeface="Arial"/>
              </a:rPr>
              <a:t>12, 6, 8</a:t>
            </a:r>
            <a:r>
              <a:rPr b="1" i="0" lang="en-US" sz="3200" u="none" cap="none" strike="noStrike">
                <a:solidFill>
                  <a:srgbClr val="0000FF"/>
                </a:solidFill>
                <a:latin typeface="Arial"/>
                <a:ea typeface="Arial"/>
                <a:cs typeface="Arial"/>
                <a:sym typeface="Arial"/>
              </a:rPr>
              <a:t>,   </a:t>
            </a:r>
            <a:r>
              <a:rPr b="1" i="0" lang="en-US" sz="3200" u="none" cap="none" strike="noStrike">
                <a:solidFill>
                  <a:srgbClr val="FF6600"/>
                </a:solidFill>
                <a:latin typeface="Arial"/>
                <a:ea typeface="Arial"/>
                <a:cs typeface="Arial"/>
                <a:sym typeface="Arial"/>
              </a:rPr>
              <a:t>2,  4,  8, 12,  8   </a:t>
            </a:r>
            <a:r>
              <a:rPr b="1" i="0" lang="en-US" sz="3200" u="none" cap="none" strike="noStrike">
                <a:solidFill>
                  <a:srgbClr val="0000FF"/>
                </a:solidFill>
                <a:latin typeface="Arial"/>
                <a:ea typeface="Arial"/>
                <a:cs typeface="Arial"/>
                <a:sym typeface="Arial"/>
              </a:rPr>
              <a:t>}</a:t>
            </a:r>
            <a:endParaRPr b="0" i="0" sz="3200" u="none" cap="none" strike="noStrike">
              <a:solidFill>
                <a:srgbClr val="0000FF"/>
              </a:solidFill>
              <a:latin typeface="Arial"/>
              <a:ea typeface="Arial"/>
              <a:cs typeface="Arial"/>
              <a:sym typeface="Arial"/>
            </a:endParaRPr>
          </a:p>
        </p:txBody>
      </p:sp>
      <p:sp>
        <p:nvSpPr>
          <p:cNvPr id="2940" name="Google Shape;2940;p99"/>
          <p:cNvSpPr/>
          <p:nvPr/>
        </p:nvSpPr>
        <p:spPr>
          <a:xfrm>
            <a:off x="533400" y="3581400"/>
            <a:ext cx="8001000" cy="10779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90"/>
              </a:buClr>
              <a:buSzPts val="3200"/>
              <a:buFont typeface="Arial"/>
              <a:buNone/>
            </a:pPr>
            <a:r>
              <a:rPr b="1" i="0" lang="en-US" sz="3200" u="none" cap="none" strike="noStrike">
                <a:solidFill>
                  <a:srgbClr val="000090"/>
                </a:solidFill>
                <a:latin typeface="Arial"/>
                <a:ea typeface="Arial"/>
                <a:cs typeface="Arial"/>
                <a:sym typeface="Arial"/>
              </a:rPr>
              <a:t>By discarding first (M-1) values from each output sequence we get,</a:t>
            </a:r>
            <a:endParaRPr/>
          </a:p>
        </p:txBody>
      </p:sp>
      <p:cxnSp>
        <p:nvCxnSpPr>
          <p:cNvPr id="2941" name="Google Shape;2941;p99"/>
          <p:cNvCxnSpPr/>
          <p:nvPr/>
        </p:nvCxnSpPr>
        <p:spPr>
          <a:xfrm>
            <a:off x="2438400" y="1143000"/>
            <a:ext cx="1295400" cy="2133600"/>
          </a:xfrm>
          <a:prstGeom prst="straightConnector1">
            <a:avLst/>
          </a:prstGeom>
          <a:noFill/>
          <a:ln cap="flat" cmpd="sng" w="57150">
            <a:solidFill>
              <a:srgbClr val="008000"/>
            </a:solidFill>
            <a:prstDash val="solid"/>
            <a:round/>
            <a:headEnd len="med" w="med" type="none"/>
            <a:tailEnd len="med" w="med" type="none"/>
          </a:ln>
        </p:spPr>
      </p:cxnSp>
      <p:cxnSp>
        <p:nvCxnSpPr>
          <p:cNvPr id="2942" name="Google Shape;2942;p99"/>
          <p:cNvCxnSpPr/>
          <p:nvPr/>
        </p:nvCxnSpPr>
        <p:spPr>
          <a:xfrm flipH="1">
            <a:off x="2286000" y="1066800"/>
            <a:ext cx="1447800" cy="2286000"/>
          </a:xfrm>
          <a:prstGeom prst="straightConnector1">
            <a:avLst/>
          </a:prstGeom>
          <a:noFill/>
          <a:ln cap="flat" cmpd="sng" w="57150">
            <a:solidFill>
              <a:srgbClr val="008000"/>
            </a:solidFill>
            <a:prstDash val="solid"/>
            <a:round/>
            <a:headEnd len="med" w="med" type="none"/>
            <a:tailEnd len="med" w="med" type="none"/>
          </a:ln>
        </p:spPr>
      </p:cxnSp>
      <p:pic>
        <p:nvPicPr>
          <p:cNvPr id="2943" name="Google Shape;2943;p99"/>
          <p:cNvPicPr preferRelativeResize="0"/>
          <p:nvPr/>
        </p:nvPicPr>
        <p:blipFill rotWithShape="1">
          <a:blip r:embed="rId4">
            <a:alphaModFix/>
          </a:blip>
          <a:srcRect b="0" l="0" r="0" t="0"/>
          <a:stretch/>
        </p:blipFill>
        <p:spPr>
          <a:xfrm>
            <a:off x="4038600" y="1660525"/>
            <a:ext cx="2895600" cy="304800"/>
          </a:xfrm>
          <a:prstGeom prst="rect">
            <a:avLst/>
          </a:prstGeom>
          <a:noFill/>
          <a:ln>
            <a:noFill/>
          </a:ln>
        </p:spPr>
      </p:pic>
      <p:pic>
        <p:nvPicPr>
          <p:cNvPr id="2944" name="Google Shape;2944;p99"/>
          <p:cNvPicPr preferRelativeResize="0"/>
          <p:nvPr/>
        </p:nvPicPr>
        <p:blipFill rotWithShape="1">
          <a:blip r:embed="rId4">
            <a:alphaModFix/>
          </a:blip>
          <a:srcRect b="0" l="0" r="0" t="0"/>
          <a:stretch/>
        </p:blipFill>
        <p:spPr>
          <a:xfrm>
            <a:off x="4114800" y="2362200"/>
            <a:ext cx="2895600" cy="304800"/>
          </a:xfrm>
          <a:prstGeom prst="rect">
            <a:avLst/>
          </a:prstGeom>
          <a:noFill/>
          <a:ln>
            <a:noFill/>
          </a:ln>
        </p:spPr>
      </p:pic>
      <p:pic>
        <p:nvPicPr>
          <p:cNvPr id="2945" name="Google Shape;2945;p99"/>
          <p:cNvPicPr preferRelativeResize="0"/>
          <p:nvPr/>
        </p:nvPicPr>
        <p:blipFill rotWithShape="1">
          <a:blip r:embed="rId4">
            <a:alphaModFix/>
          </a:blip>
          <a:srcRect b="0" l="0" r="0" t="0"/>
          <a:stretch/>
        </p:blipFill>
        <p:spPr>
          <a:xfrm>
            <a:off x="4038600" y="3124200"/>
            <a:ext cx="2895600" cy="304800"/>
          </a:xfrm>
          <a:prstGeom prst="rect">
            <a:avLst/>
          </a:prstGeom>
          <a:noFill/>
          <a:ln>
            <a:noFill/>
          </a:ln>
        </p:spPr>
      </p:pic>
      <p:pic>
        <p:nvPicPr>
          <p:cNvPr id="2946" name="Google Shape;2946;p99"/>
          <p:cNvPicPr preferRelativeResize="0"/>
          <p:nvPr/>
        </p:nvPicPr>
        <p:blipFill rotWithShape="1">
          <a:blip r:embed="rId4">
            <a:alphaModFix/>
          </a:blip>
          <a:srcRect b="0" l="0" r="0" t="0"/>
          <a:stretch/>
        </p:blipFill>
        <p:spPr>
          <a:xfrm>
            <a:off x="4038600" y="6196013"/>
            <a:ext cx="2667000" cy="280987"/>
          </a:xfrm>
          <a:prstGeom prst="rect">
            <a:avLst/>
          </a:prstGeom>
          <a:noFill/>
          <a:ln>
            <a:noFill/>
          </a:ln>
        </p:spPr>
      </p:pic>
      <p:pic>
        <p:nvPicPr>
          <p:cNvPr id="2947" name="Google Shape;2947;p99"/>
          <p:cNvPicPr preferRelativeResize="0"/>
          <p:nvPr/>
        </p:nvPicPr>
        <p:blipFill rotWithShape="1">
          <a:blip r:embed="rId4">
            <a:alphaModFix/>
          </a:blip>
          <a:srcRect b="0" l="0" r="0" t="0"/>
          <a:stretch/>
        </p:blipFill>
        <p:spPr>
          <a:xfrm>
            <a:off x="6781800" y="6248400"/>
            <a:ext cx="2171700" cy="22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1"/>
                                        </p:tgtEl>
                                        <p:attrNameLst>
                                          <p:attrName>style.visibility</p:attrName>
                                        </p:attrNameLst>
                                      </p:cBhvr>
                                      <p:to>
                                        <p:strVal val="visible"/>
                                      </p:to>
                                    </p:set>
                                    <p:animEffect filter="fade" transition="in">
                                      <p:cBhvr>
                                        <p:cTn dur="500"/>
                                        <p:tgtEl>
                                          <p:spTgt spid="2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2"/>
                                        </p:tgtEl>
                                        <p:attrNameLst>
                                          <p:attrName>style.visibility</p:attrName>
                                        </p:attrNameLst>
                                      </p:cBhvr>
                                      <p:to>
                                        <p:strVal val="visible"/>
                                      </p:to>
                                    </p:set>
                                    <p:animEffect filter="fade" transition="in">
                                      <p:cBhvr>
                                        <p:cTn dur="500"/>
                                        <p:tgtEl>
                                          <p:spTgt spid="2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3"/>
                                        </p:tgtEl>
                                        <p:attrNameLst>
                                          <p:attrName>style.visibility</p:attrName>
                                        </p:attrNameLst>
                                      </p:cBhvr>
                                      <p:to>
                                        <p:strVal val="visible"/>
                                      </p:to>
                                    </p:set>
                                    <p:animEffect filter="fade" transition="in">
                                      <p:cBhvr>
                                        <p:cTn dur="500"/>
                                        <p:tgtEl>
                                          <p:spTgt spid="2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gtEl>
                                        <p:attrNameLst>
                                          <p:attrName>style.visibility</p:attrName>
                                        </p:attrNameLst>
                                      </p:cBhvr>
                                      <p:to>
                                        <p:strVal val="visible"/>
                                      </p:to>
                                    </p:set>
                                    <p:animEffect filter="fade" transition="in">
                                      <p:cBhvr>
                                        <p:cTn dur="500"/>
                                        <p:tgtEl>
                                          <p:spTgt spid="2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5"/>
                                        </p:tgtEl>
                                        <p:attrNameLst>
                                          <p:attrName>style.visibility</p:attrName>
                                        </p:attrNameLst>
                                      </p:cBhvr>
                                      <p:to>
                                        <p:strVal val="visible"/>
                                      </p:to>
                                    </p:set>
                                    <p:animEffect filter="fade" transition="in">
                                      <p:cBhvr>
                                        <p:cTn dur="500"/>
                                        <p:tgtEl>
                                          <p:spTgt spid="2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sp>
        <p:nvSpPr>
          <p:cNvPr id="2952" name="Google Shape;2952;p100"/>
          <p:cNvSpPr txBox="1"/>
          <p:nvPr>
            <p:ph type="title"/>
          </p:nvPr>
        </p:nvSpPr>
        <p:spPr>
          <a:xfrm>
            <a:off x="-762000" y="228600"/>
            <a:ext cx="52578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400">
                <a:latin typeface="Cambria"/>
                <a:ea typeface="Cambria"/>
                <a:cs typeface="Cambria"/>
                <a:sym typeface="Cambria"/>
              </a:rPr>
              <a:t>Dr. Kiran TALELE</a:t>
            </a:r>
            <a:endParaRPr/>
          </a:p>
        </p:txBody>
      </p:sp>
      <p:sp>
        <p:nvSpPr>
          <p:cNvPr id="2953" name="Google Shape;2953;p100"/>
          <p:cNvSpPr txBox="1"/>
          <p:nvPr>
            <p:ph idx="1" type="body"/>
          </p:nvPr>
        </p:nvSpPr>
        <p:spPr>
          <a:xfrm>
            <a:off x="304800" y="3962400"/>
            <a:ext cx="8839200" cy="76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b="1" lang="en-US" sz="2000"/>
              <a:t>091-9987030881</a:t>
            </a:r>
            <a:endParaRPr/>
          </a:p>
          <a:p>
            <a:pPr indent="0" lvl="0" marL="0" rtl="0" algn="l">
              <a:spcBef>
                <a:spcPts val="400"/>
              </a:spcBef>
              <a:spcAft>
                <a:spcPts val="0"/>
              </a:spcAft>
              <a:buClr>
                <a:schemeClr val="dk1"/>
              </a:buClr>
              <a:buSzPts val="2000"/>
              <a:buFont typeface="Arial"/>
              <a:buNone/>
            </a:pPr>
            <a:r>
              <a:rPr b="1" lang="en-US" sz="2000" u="sng">
                <a:solidFill>
                  <a:schemeClr val="hlink"/>
                </a:solidFill>
                <a:hlinkClick r:id="rId3"/>
              </a:rPr>
              <a:t>kiran.talele@spit.ac.in</a:t>
            </a:r>
            <a:r>
              <a:rPr b="1" lang="en-US" sz="2000"/>
              <a:t> / </a:t>
            </a:r>
            <a:r>
              <a:rPr b="1" lang="en-US" sz="2000" u="sng">
                <a:solidFill>
                  <a:schemeClr val="hlink"/>
                </a:solidFill>
                <a:hlinkClick r:id="rId4"/>
              </a:rPr>
              <a:t>ktvtalele@gmail.com</a:t>
            </a:r>
            <a:r>
              <a:rPr b="1" lang="en-US" sz="2000"/>
              <a:t> </a:t>
            </a:r>
            <a:endParaRPr/>
          </a:p>
        </p:txBody>
      </p:sp>
      <p:grpSp>
        <p:nvGrpSpPr>
          <p:cNvPr id="2954" name="Google Shape;2954;p100"/>
          <p:cNvGrpSpPr/>
          <p:nvPr/>
        </p:nvGrpSpPr>
        <p:grpSpPr>
          <a:xfrm>
            <a:off x="0" y="6453188"/>
            <a:ext cx="9144000" cy="557212"/>
            <a:chOff x="0" y="6300586"/>
            <a:chExt cx="9144000" cy="557414"/>
          </a:xfrm>
        </p:grpSpPr>
        <p:sp>
          <p:nvSpPr>
            <p:cNvPr id="2955" name="Google Shape;2955;p100"/>
            <p:cNvSpPr txBox="1"/>
            <p:nvPr/>
          </p:nvSpPr>
          <p:spPr>
            <a:xfrm>
              <a:off x="0" y="6316706"/>
              <a:ext cx="9144000" cy="465094"/>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200"/>
                <a:buFont typeface="Calibri"/>
                <a:buNone/>
              </a:pPr>
              <a:r>
                <a:rPr b="1" i="0" lang="en-US" sz="3200" u="none" cap="none" strike="noStrike">
                  <a:solidFill>
                    <a:schemeClr val="lt1"/>
                  </a:solidFill>
                  <a:latin typeface="Calibri"/>
                  <a:ea typeface="Calibri"/>
                  <a:cs typeface="Calibri"/>
                  <a:sym typeface="Calibri"/>
                </a:rPr>
                <a:t> </a:t>
              </a:r>
              <a:endParaRPr b="0" i="0" sz="4400" u="none" cap="none" strike="noStrike">
                <a:solidFill>
                  <a:schemeClr val="lt1"/>
                </a:solidFill>
                <a:latin typeface="Verdana"/>
                <a:ea typeface="Verdana"/>
                <a:cs typeface="Verdana"/>
                <a:sym typeface="Verdana"/>
              </a:endParaRPr>
            </a:p>
          </p:txBody>
        </p:sp>
        <p:sp>
          <p:nvSpPr>
            <p:cNvPr id="2956" name="Google Shape;2956;p100"/>
            <p:cNvSpPr txBox="1"/>
            <p:nvPr/>
          </p:nvSpPr>
          <p:spPr>
            <a:xfrm>
              <a:off x="8458200" y="6300586"/>
              <a:ext cx="609600" cy="5574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FF00"/>
                </a:buClr>
                <a:buSzPts val="2400"/>
                <a:buFont typeface="Arial"/>
                <a:buNone/>
              </a:pPr>
              <a:fld id="{00000000-1234-1234-1234-123412341234}" type="slidenum">
                <a:rPr b="1" i="0" lang="en-US" sz="2400" u="none" cap="none" strike="noStrike">
                  <a:solidFill>
                    <a:srgbClr val="FFFF00"/>
                  </a:solidFill>
                  <a:latin typeface="Arial"/>
                  <a:ea typeface="Arial"/>
                  <a:cs typeface="Arial"/>
                  <a:sym typeface="Arial"/>
                </a:rPr>
                <a:t>‹#›</a:t>
              </a:fld>
              <a:r>
                <a:rPr b="1" i="0" lang="en-US" sz="2400" u="none" cap="none" strike="noStrike">
                  <a:solidFill>
                    <a:srgbClr val="FFFF00"/>
                  </a:solidFill>
                  <a:latin typeface="Arial"/>
                  <a:ea typeface="Arial"/>
                  <a:cs typeface="Arial"/>
                  <a:sym typeface="Arial"/>
                </a:rPr>
                <a:t> </a:t>
              </a:r>
              <a:endParaRPr b="1" i="0" sz="2800" u="none" cap="none" strike="noStrike">
                <a:solidFill>
                  <a:srgbClr val="FFFF00"/>
                </a:solidFill>
                <a:latin typeface="Arial"/>
                <a:ea typeface="Arial"/>
                <a:cs typeface="Arial"/>
                <a:sym typeface="Arial"/>
              </a:endParaRPr>
            </a:p>
          </p:txBody>
        </p:sp>
      </p:grpSp>
      <p:grpSp>
        <p:nvGrpSpPr>
          <p:cNvPr id="2957" name="Google Shape;2957;p100"/>
          <p:cNvGrpSpPr/>
          <p:nvPr/>
        </p:nvGrpSpPr>
        <p:grpSpPr>
          <a:xfrm>
            <a:off x="0" y="6400800"/>
            <a:ext cx="9144000" cy="557213"/>
            <a:chOff x="0" y="6240506"/>
            <a:chExt cx="9144000" cy="557414"/>
          </a:xfrm>
        </p:grpSpPr>
        <p:sp>
          <p:nvSpPr>
            <p:cNvPr id="2958" name="Google Shape;2958;p100"/>
            <p:cNvSpPr txBox="1"/>
            <p:nvPr/>
          </p:nvSpPr>
          <p:spPr>
            <a:xfrm>
              <a:off x="0" y="6240506"/>
              <a:ext cx="9144000" cy="465094"/>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200"/>
                <a:buFont typeface="Calibri"/>
                <a:buNone/>
              </a:pPr>
              <a:r>
                <a:rPr b="1" i="0" lang="en-US" sz="3200" u="none" cap="none" strike="noStrike">
                  <a:solidFill>
                    <a:schemeClr val="lt1"/>
                  </a:solidFill>
                  <a:latin typeface="Calibri"/>
                  <a:ea typeface="Calibri"/>
                  <a:cs typeface="Calibri"/>
                  <a:sym typeface="Calibri"/>
                </a:rPr>
                <a:t> </a:t>
              </a:r>
              <a:endParaRPr b="0" i="0" sz="4400" u="none" cap="none" strike="noStrike">
                <a:solidFill>
                  <a:schemeClr val="lt1"/>
                </a:solidFill>
                <a:latin typeface="Verdana"/>
                <a:ea typeface="Verdana"/>
                <a:cs typeface="Verdana"/>
                <a:sym typeface="Verdana"/>
              </a:endParaRPr>
            </a:p>
          </p:txBody>
        </p:sp>
        <p:sp>
          <p:nvSpPr>
            <p:cNvPr id="2959" name="Google Shape;2959;p100"/>
            <p:cNvSpPr txBox="1"/>
            <p:nvPr/>
          </p:nvSpPr>
          <p:spPr>
            <a:xfrm>
              <a:off x="8458200" y="6240506"/>
              <a:ext cx="609600" cy="5574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FF00"/>
                </a:buClr>
                <a:buSzPts val="2400"/>
                <a:buFont typeface="Arial"/>
                <a:buNone/>
              </a:pPr>
              <a:fld id="{00000000-1234-1234-1234-123412341234}" type="slidenum">
                <a:rPr b="1" i="0" lang="en-US" sz="2400" u="none" cap="none" strike="noStrike">
                  <a:solidFill>
                    <a:srgbClr val="FFFF00"/>
                  </a:solidFill>
                  <a:latin typeface="Arial"/>
                  <a:ea typeface="Arial"/>
                  <a:cs typeface="Arial"/>
                  <a:sym typeface="Arial"/>
                </a:rPr>
                <a:t>‹#›</a:t>
              </a:fld>
              <a:r>
                <a:rPr b="1" i="0" lang="en-US" sz="2400" u="none" cap="none" strike="noStrike">
                  <a:solidFill>
                    <a:srgbClr val="FFFF00"/>
                  </a:solidFill>
                  <a:latin typeface="Arial"/>
                  <a:ea typeface="Arial"/>
                  <a:cs typeface="Arial"/>
                  <a:sym typeface="Arial"/>
                </a:rPr>
                <a:t> </a:t>
              </a:r>
              <a:endParaRPr b="1" i="0" sz="2800" u="none" cap="none" strike="noStrike">
                <a:solidFill>
                  <a:srgbClr val="FFFF00"/>
                </a:solidFill>
                <a:latin typeface="Arial"/>
                <a:ea typeface="Arial"/>
                <a:cs typeface="Arial"/>
                <a:sym typeface="Arial"/>
              </a:endParaRPr>
            </a:p>
          </p:txBody>
        </p:sp>
      </p:grpSp>
      <p:pic>
        <p:nvPicPr>
          <p:cNvPr descr="D:\masterclass\download.png" id="2960" name="Google Shape;2960;p100"/>
          <p:cNvPicPr preferRelativeResize="0"/>
          <p:nvPr/>
        </p:nvPicPr>
        <p:blipFill rotWithShape="1">
          <a:blip r:embed="rId5">
            <a:alphaModFix/>
          </a:blip>
          <a:srcRect b="0" l="0" r="0" t="0"/>
          <a:stretch/>
        </p:blipFill>
        <p:spPr>
          <a:xfrm>
            <a:off x="6553200" y="5562600"/>
            <a:ext cx="2381250" cy="838200"/>
          </a:xfrm>
          <a:prstGeom prst="rect">
            <a:avLst/>
          </a:prstGeom>
          <a:noFill/>
          <a:ln>
            <a:noFill/>
          </a:ln>
        </p:spPr>
      </p:pic>
      <p:pic>
        <p:nvPicPr>
          <p:cNvPr descr="H:\spit logo.jpg" id="2961" name="Google Shape;2961;p100"/>
          <p:cNvPicPr preferRelativeResize="0"/>
          <p:nvPr/>
        </p:nvPicPr>
        <p:blipFill rotWithShape="1">
          <a:blip r:embed="rId6">
            <a:alphaModFix/>
          </a:blip>
          <a:srcRect b="0" l="0" r="0" t="0"/>
          <a:stretch/>
        </p:blipFill>
        <p:spPr>
          <a:xfrm>
            <a:off x="7577138" y="76200"/>
            <a:ext cx="1608137" cy="1600200"/>
          </a:xfrm>
          <a:prstGeom prst="rect">
            <a:avLst/>
          </a:prstGeom>
          <a:noFill/>
          <a:ln>
            <a:noFill/>
          </a:ln>
        </p:spPr>
      </p:pic>
      <p:pic>
        <p:nvPicPr>
          <p:cNvPr id="2962" name="Google Shape;2962;p100"/>
          <p:cNvPicPr preferRelativeResize="0"/>
          <p:nvPr/>
        </p:nvPicPr>
        <p:blipFill rotWithShape="1">
          <a:blip r:embed="rId7">
            <a:alphaModFix/>
          </a:blip>
          <a:srcRect b="0" l="0" r="0" t="0"/>
          <a:stretch/>
        </p:blipFill>
        <p:spPr>
          <a:xfrm>
            <a:off x="228600" y="1066800"/>
            <a:ext cx="2743200" cy="2743200"/>
          </a:xfrm>
          <a:prstGeom prst="rect">
            <a:avLst/>
          </a:prstGeom>
          <a:noFill/>
          <a:ln>
            <a:noFill/>
          </a:ln>
        </p:spPr>
      </p:pic>
      <p:sp>
        <p:nvSpPr>
          <p:cNvPr id="2963" name="Google Shape;2963;p100"/>
          <p:cNvSpPr txBox="1"/>
          <p:nvPr/>
        </p:nvSpPr>
        <p:spPr>
          <a:xfrm>
            <a:off x="3048000" y="1066800"/>
            <a:ext cx="5943600" cy="3200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 Academic  :  PhD</a:t>
            </a:r>
            <a:endParaRPr/>
          </a:p>
          <a:p>
            <a:pPr indent="-171450" lvl="0" marL="171450" marR="0" rtl="0" algn="l">
              <a:lnSpc>
                <a:spcPct val="90000"/>
              </a:lnSpc>
              <a:spcBef>
                <a:spcPts val="750"/>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 Professional :</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Dean-Students, Alumni &amp; External Relations @ Bharatiya Vidya Bhavans’ Sardar Patel Institute of Technology (SP-IT), Mumbai</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Coordinator @ Sardar Patel Technology Business Incubator (SP-TBI), Mumbai</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Treasurer-IEEE Bombay Section</a:t>
            </a:r>
            <a:endParaRPr/>
          </a:p>
        </p:txBody>
      </p:sp>
      <p:sp>
        <p:nvSpPr>
          <p:cNvPr id="2964" name="Google Shape;2964;p100"/>
          <p:cNvSpPr txBox="1"/>
          <p:nvPr/>
        </p:nvSpPr>
        <p:spPr>
          <a:xfrm>
            <a:off x="312738" y="4648200"/>
            <a:ext cx="806926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Merriweather Sans"/>
              <a:buNone/>
            </a:pPr>
            <a:r>
              <a:rPr b="0" i="0" lang="en-US" sz="2000" u="sng" cap="none" strike="noStrike">
                <a:solidFill>
                  <a:schemeClr val="hlink"/>
                </a:solidFill>
                <a:latin typeface="Merriweather Sans"/>
                <a:ea typeface="Merriweather Sans"/>
                <a:cs typeface="Merriweather Sans"/>
                <a:sym typeface="Merriweather Sans"/>
                <a:hlinkClick r:id="rId8"/>
              </a:rPr>
              <a:t>https://www.linkedin.com/in/k-t-v-talele/</a:t>
            </a:r>
            <a:endParaRPr b="0" i="0" sz="2000" u="none" cap="none" strike="noStrike">
              <a:solidFill>
                <a:srgbClr val="000000"/>
              </a:solidFill>
              <a:latin typeface="Merriweather Sans"/>
              <a:ea typeface="Merriweather Sans"/>
              <a:cs typeface="Merriweather Sans"/>
              <a:sym typeface="Merriweather Sans"/>
            </a:endParaRPr>
          </a:p>
          <a:p>
            <a:pPr indent="0" lvl="0" marL="0" marR="0" rtl="0" algn="l">
              <a:spcBef>
                <a:spcPts val="440"/>
              </a:spcBef>
              <a:spcAft>
                <a:spcPts val="0"/>
              </a:spcAft>
              <a:buClr>
                <a:srgbClr val="0000FF"/>
              </a:buClr>
              <a:buSzPts val="2200"/>
              <a:buFont typeface="Calibri"/>
              <a:buNone/>
            </a:pPr>
            <a:r>
              <a:rPr b="1" i="0" lang="en-US" sz="2200" u="sng" cap="none" strike="noStrike">
                <a:solidFill>
                  <a:schemeClr val="hlink"/>
                </a:solidFill>
                <a:latin typeface="Calibri"/>
                <a:ea typeface="Calibri"/>
                <a:cs typeface="Calibri"/>
                <a:sym typeface="Calibri"/>
                <a:hlinkClick r:id="rId9"/>
              </a:rPr>
              <a:t>www.facebook.com/Kiran-Talele-1711929555720263</a:t>
            </a:r>
            <a:r>
              <a:rPr b="1" i="0" lang="en-US" sz="2200" u="none" cap="none" strike="noStrike">
                <a:solidFill>
                  <a:srgbClr val="0000FF"/>
                </a:solidFill>
                <a:latin typeface="Calibri"/>
                <a:ea typeface="Calibri"/>
                <a:cs typeface="Calibri"/>
                <a:sym typeface="Calibri"/>
              </a:rPr>
              <a:t> </a:t>
            </a:r>
            <a:endParaRPr/>
          </a:p>
          <a:p>
            <a:pPr indent="0" lvl="0" marL="0" marR="0" rtl="0" algn="l">
              <a:spcBef>
                <a:spcPts val="440"/>
              </a:spcBef>
              <a:spcAft>
                <a:spcPts val="0"/>
              </a:spcAft>
              <a:buClr>
                <a:schemeClr val="dk1"/>
              </a:buClr>
              <a:buSzPts val="2200"/>
              <a:buFont typeface="Arial"/>
              <a:buNone/>
            </a:pPr>
            <a:r>
              <a:t/>
            </a:r>
            <a:endParaRPr b="1" i="0" sz="2200" u="none" cap="none" strike="noStrike">
              <a:solidFill>
                <a:srgbClr val="0000FF"/>
              </a:solidFill>
              <a:latin typeface="Calibri"/>
              <a:ea typeface="Calibri"/>
              <a:cs typeface="Calibri"/>
              <a:sym typeface="Calibri"/>
            </a:endParaRPr>
          </a:p>
        </p:txBody>
      </p:sp>
      <p:sp>
        <p:nvSpPr>
          <p:cNvPr id="2965" name="Google Shape;2965;p100"/>
          <p:cNvSpPr txBox="1"/>
          <p:nvPr/>
        </p:nvSpPr>
        <p:spPr>
          <a:xfrm>
            <a:off x="1524000" y="5638800"/>
            <a:ext cx="4724400" cy="609600"/>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l">
              <a:spcBef>
                <a:spcPts val="0"/>
              </a:spcBef>
              <a:spcAft>
                <a:spcPts val="0"/>
              </a:spcAft>
              <a:buClr>
                <a:schemeClr val="dk1"/>
              </a:buClr>
              <a:buSzPct val="100000"/>
              <a:buFont typeface="Arial"/>
              <a:buNone/>
            </a:pPr>
            <a:r>
              <a:rPr b="1" i="0" lang="en-US" sz="4000" u="none" cap="none" strike="noStrike">
                <a:solidFill>
                  <a:schemeClr val="dk1"/>
                </a:solidFill>
                <a:latin typeface="Arial"/>
                <a:ea typeface="Arial"/>
                <a:cs typeface="Arial"/>
                <a:sym typeface="Arial"/>
              </a:rPr>
              <a:t>Stay Connected </a:t>
            </a:r>
            <a:endParaRPr b="1" i="0" sz="4400" u="none" cap="none" strike="noStrike">
              <a:solidFill>
                <a:schemeClr val="dk1"/>
              </a:solidFill>
              <a:latin typeface="Arial"/>
              <a:ea typeface="Arial"/>
              <a:cs typeface="Arial"/>
              <a:sym typeface="Arial"/>
            </a:endParaRPr>
          </a:p>
        </p:txBody>
      </p:sp>
      <p:pic>
        <p:nvPicPr>
          <p:cNvPr id="2966" name="Google Shape;2966;p100"/>
          <p:cNvPicPr preferRelativeResize="0"/>
          <p:nvPr/>
        </p:nvPicPr>
        <p:blipFill rotWithShape="1">
          <a:blip r:embed="rId10">
            <a:alphaModFix/>
          </a:blip>
          <a:srcRect b="0" l="0" r="0" t="0"/>
          <a:stretch/>
        </p:blipFill>
        <p:spPr>
          <a:xfrm>
            <a:off x="334963" y="5499100"/>
            <a:ext cx="914400" cy="811213"/>
          </a:xfrm>
          <a:prstGeom prst="rect">
            <a:avLst/>
          </a:prstGeom>
          <a:noFill/>
          <a:ln>
            <a:noFill/>
          </a:ln>
        </p:spPr>
      </p:pic>
      <p:pic>
        <p:nvPicPr>
          <p:cNvPr id="2967" name="Google Shape;2967;p100"/>
          <p:cNvPicPr preferRelativeResize="0"/>
          <p:nvPr/>
        </p:nvPicPr>
        <p:blipFill rotWithShape="1">
          <a:blip r:embed="rId11">
            <a:alphaModFix/>
          </a:blip>
          <a:srcRect b="0" l="0" r="0" t="0"/>
          <a:stretch/>
        </p:blipFill>
        <p:spPr>
          <a:xfrm>
            <a:off x="152400" y="998538"/>
            <a:ext cx="2895600" cy="296386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grpSp>
        <p:nvGrpSpPr>
          <p:cNvPr id="2972" name="Google Shape;2972;p101"/>
          <p:cNvGrpSpPr/>
          <p:nvPr/>
        </p:nvGrpSpPr>
        <p:grpSpPr>
          <a:xfrm>
            <a:off x="0" y="0"/>
            <a:ext cx="9144000" cy="474663"/>
            <a:chOff x="0" y="0"/>
            <a:chExt cx="9144000" cy="356236"/>
          </a:xfrm>
        </p:grpSpPr>
        <p:sp>
          <p:nvSpPr>
            <p:cNvPr id="2973" name="Google Shape;2973;p101"/>
            <p:cNvSpPr/>
            <p:nvPr/>
          </p:nvSpPr>
          <p:spPr>
            <a:xfrm>
              <a:off x="0" y="0"/>
              <a:ext cx="9144000" cy="108420"/>
            </a:xfrm>
            <a:prstGeom prst="rect">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p:txBody>
        </p:sp>
        <p:sp>
          <p:nvSpPr>
            <p:cNvPr id="2974" name="Google Shape;2974;p101"/>
            <p:cNvSpPr/>
            <p:nvPr/>
          </p:nvSpPr>
          <p:spPr>
            <a:xfrm rot="10800000">
              <a:off x="8837613" y="73868"/>
              <a:ext cx="306387" cy="228753"/>
            </a:xfrm>
            <a:prstGeom prst="triangle">
              <a:avLst>
                <a:gd fmla="val 0" name="adj"/>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p:txBody>
        </p:sp>
        <p:cxnSp>
          <p:nvCxnSpPr>
            <p:cNvPr id="2975" name="Google Shape;2975;p101"/>
            <p:cNvCxnSpPr/>
            <p:nvPr/>
          </p:nvCxnSpPr>
          <p:spPr>
            <a:xfrm>
              <a:off x="0" y="145733"/>
              <a:ext cx="8858250" cy="5992"/>
            </a:xfrm>
            <a:prstGeom prst="straightConnector1">
              <a:avLst/>
            </a:prstGeom>
            <a:noFill/>
            <a:ln cap="flat" cmpd="sng" w="19050">
              <a:solidFill>
                <a:srgbClr val="0066A1"/>
              </a:solidFill>
              <a:prstDash val="solid"/>
              <a:miter lim="800000"/>
              <a:headEnd len="med" w="med" type="none"/>
              <a:tailEnd len="med" w="med" type="none"/>
            </a:ln>
          </p:spPr>
        </p:cxnSp>
        <p:cxnSp>
          <p:nvCxnSpPr>
            <p:cNvPr id="2976" name="Google Shape;2976;p101"/>
            <p:cNvCxnSpPr/>
            <p:nvPr/>
          </p:nvCxnSpPr>
          <p:spPr>
            <a:xfrm rot="10800000">
              <a:off x="8846820" y="145733"/>
              <a:ext cx="292100" cy="210503"/>
            </a:xfrm>
            <a:prstGeom prst="straightConnector1">
              <a:avLst/>
            </a:prstGeom>
            <a:noFill/>
            <a:ln cap="flat" cmpd="sng" w="19050">
              <a:solidFill>
                <a:srgbClr val="0066A1"/>
              </a:solidFill>
              <a:prstDash val="solid"/>
              <a:miter lim="800000"/>
              <a:headEnd len="med" w="med" type="none"/>
              <a:tailEnd len="med" w="med" type="none"/>
            </a:ln>
          </p:spPr>
        </p:cxnSp>
      </p:grpSp>
      <p:grpSp>
        <p:nvGrpSpPr>
          <p:cNvPr id="2977" name="Google Shape;2977;p101"/>
          <p:cNvGrpSpPr/>
          <p:nvPr/>
        </p:nvGrpSpPr>
        <p:grpSpPr>
          <a:xfrm rot="10800000">
            <a:off x="-155575" y="6535738"/>
            <a:ext cx="9451975" cy="398463"/>
            <a:chOff x="0" y="57188"/>
            <a:chExt cx="9451975" cy="299048"/>
          </a:xfrm>
        </p:grpSpPr>
        <p:sp>
          <p:nvSpPr>
            <p:cNvPr id="2978" name="Google Shape;2978;p101"/>
            <p:cNvSpPr/>
            <p:nvPr/>
          </p:nvSpPr>
          <p:spPr>
            <a:xfrm>
              <a:off x="153987" y="98888"/>
              <a:ext cx="9144001" cy="108420"/>
            </a:xfrm>
            <a:prstGeom prst="rect">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p:txBody>
        </p:sp>
        <p:sp>
          <p:nvSpPr>
            <p:cNvPr id="2979" name="Google Shape;2979;p101"/>
            <p:cNvSpPr/>
            <p:nvPr/>
          </p:nvSpPr>
          <p:spPr>
            <a:xfrm rot="10800000">
              <a:off x="9145587" y="57188"/>
              <a:ext cx="306388" cy="228754"/>
            </a:xfrm>
            <a:prstGeom prst="triangle">
              <a:avLst>
                <a:gd fmla="val 0" name="adj"/>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p:txBody>
        </p:sp>
        <p:cxnSp>
          <p:nvCxnSpPr>
            <p:cNvPr id="2980" name="Google Shape;2980;p101"/>
            <p:cNvCxnSpPr/>
            <p:nvPr/>
          </p:nvCxnSpPr>
          <p:spPr>
            <a:xfrm>
              <a:off x="0" y="145733"/>
              <a:ext cx="8858250" cy="5992"/>
            </a:xfrm>
            <a:prstGeom prst="straightConnector1">
              <a:avLst/>
            </a:prstGeom>
            <a:noFill/>
            <a:ln cap="flat" cmpd="sng" w="19050">
              <a:solidFill>
                <a:srgbClr val="0066A1"/>
              </a:solidFill>
              <a:prstDash val="solid"/>
              <a:miter lim="800000"/>
              <a:headEnd len="med" w="med" type="none"/>
              <a:tailEnd len="med" w="med" type="none"/>
            </a:ln>
          </p:spPr>
        </p:cxnSp>
        <p:cxnSp>
          <p:nvCxnSpPr>
            <p:cNvPr id="2981" name="Google Shape;2981;p101"/>
            <p:cNvCxnSpPr/>
            <p:nvPr/>
          </p:nvCxnSpPr>
          <p:spPr>
            <a:xfrm rot="10800000">
              <a:off x="8846820" y="145733"/>
              <a:ext cx="292100" cy="210503"/>
            </a:xfrm>
            <a:prstGeom prst="straightConnector1">
              <a:avLst/>
            </a:prstGeom>
            <a:noFill/>
            <a:ln cap="flat" cmpd="sng" w="19050">
              <a:solidFill>
                <a:srgbClr val="0066A1"/>
              </a:solidFill>
              <a:prstDash val="solid"/>
              <a:miter lim="800000"/>
              <a:headEnd len="med" w="med" type="none"/>
              <a:tailEnd len="med" w="med" type="none"/>
            </a:ln>
          </p:spPr>
        </p:cxnSp>
      </p:grpSp>
      <p:sp>
        <p:nvSpPr>
          <p:cNvPr id="2982" name="Google Shape;2982;p101"/>
          <p:cNvSpPr txBox="1"/>
          <p:nvPr/>
        </p:nvSpPr>
        <p:spPr>
          <a:xfrm>
            <a:off x="1917700" y="3657600"/>
            <a:ext cx="51752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83" name="Google Shape;2983;p101"/>
          <p:cNvSpPr/>
          <p:nvPr/>
        </p:nvSpPr>
        <p:spPr>
          <a:xfrm>
            <a:off x="76200" y="214313"/>
            <a:ext cx="9048750" cy="655637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900"/>
              <a:buFont typeface="Arial"/>
              <a:buChar char="•"/>
            </a:pPr>
            <a:r>
              <a:rPr b="1" i="0" lang="en-US" sz="1900" u="none" cap="none" strike="noStrike">
                <a:solidFill>
                  <a:schemeClr val="dk1"/>
                </a:solidFill>
                <a:latin typeface="Arial"/>
                <a:ea typeface="Arial"/>
                <a:cs typeface="Arial"/>
                <a:sym typeface="Arial"/>
              </a:rPr>
              <a:t>Dr. Kiran TALELE  </a:t>
            </a:r>
            <a:r>
              <a:rPr b="0" i="0" lang="en-US" sz="1900" u="none" cap="none" strike="noStrike">
                <a:solidFill>
                  <a:schemeClr val="dk1"/>
                </a:solidFill>
                <a:latin typeface="Arial"/>
                <a:ea typeface="Arial"/>
                <a:cs typeface="Arial"/>
                <a:sym typeface="Arial"/>
              </a:rPr>
              <a:t>is an Associate Professor in Electronics &amp; Telecommunication Engineering Department of Bharatiya Vidya Bhavans’ Sardar Patel Institute of Technology, Mumbai with 33+ years experience in Academics.</a:t>
            </a:r>
            <a:endParaRPr/>
          </a:p>
          <a:p>
            <a:pPr indent="-222250" lvl="0" marL="342900" marR="0" rtl="0" algn="l">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He is a Dean of Students, Alumni and External Relations at Sardar Patel Institute of Technology, Andheri Mumbai.</a:t>
            </a:r>
            <a:endParaRPr/>
          </a:p>
          <a:p>
            <a:pPr indent="-342900" lvl="0" marL="342900" marR="0" rtl="0" algn="l">
              <a:spcBef>
                <a:spcPts val="0"/>
              </a:spcBef>
              <a:spcAft>
                <a:spcPts val="0"/>
              </a:spcAft>
              <a:buClr>
                <a:schemeClr val="dk1"/>
              </a:buClr>
              <a:buSzPts val="1900"/>
              <a:buFont typeface="Arial"/>
              <a:buNone/>
            </a:pPr>
            <a:r>
              <a:rPr b="0" i="0" lang="en-US" sz="1900" u="none" cap="none" strike="noStrike">
                <a:solidFill>
                  <a:schemeClr val="dk1"/>
                </a:solidFill>
                <a:latin typeface="Arial"/>
                <a:ea typeface="Arial"/>
                <a:cs typeface="Arial"/>
                <a:sym typeface="Arial"/>
              </a:rPr>
              <a:t>     He is also a Head of  Sardar Patel Technology Business Incubator, Mumbai.</a:t>
            </a:r>
            <a:endParaRPr/>
          </a:p>
          <a:p>
            <a:pPr indent="-222250" lvl="0" marL="342900" marR="0" rtl="0" algn="l">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His area of research is Digital Signal &amp; Image Processing, Computer Vision, Machine Learning and Multimedia System Design.</a:t>
            </a:r>
            <a:endParaRPr/>
          </a:p>
          <a:p>
            <a:pPr indent="-222250" lvl="0" marL="342900" marR="0" rtl="0" algn="l">
              <a:spcBef>
                <a:spcPts val="0"/>
              </a:spcBef>
              <a:spcAft>
                <a:spcPts val="0"/>
              </a:spcAft>
              <a:buClr>
                <a:schemeClr val="dk1"/>
              </a:buClr>
              <a:buSzPts val="1900"/>
              <a:buFont typeface="Arial"/>
              <a:buNone/>
            </a:pPr>
            <a:r>
              <a:t/>
            </a:r>
            <a:endParaRPr b="1" i="0" sz="19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900"/>
              <a:buFont typeface="Arial"/>
              <a:buChar char="•"/>
            </a:pPr>
            <a:r>
              <a:rPr b="1" i="0" lang="en-US" sz="1900" u="none" cap="none" strike="noStrike">
                <a:solidFill>
                  <a:schemeClr val="dk1"/>
                </a:solidFill>
                <a:latin typeface="Arial"/>
                <a:ea typeface="Arial"/>
                <a:cs typeface="Arial"/>
                <a:sym typeface="Arial"/>
              </a:rPr>
              <a:t>He has published 85+ research papers at various national &amp; international refereed conferences and journals. </a:t>
            </a:r>
            <a:r>
              <a:rPr b="0" i="0" lang="en-US" sz="1900" u="none" cap="none" strike="noStrike">
                <a:solidFill>
                  <a:schemeClr val="dk1"/>
                </a:solidFill>
                <a:latin typeface="Arial"/>
                <a:ea typeface="Arial"/>
                <a:cs typeface="Arial"/>
                <a:sym typeface="Arial"/>
              </a:rPr>
              <a:t> </a:t>
            </a:r>
            <a:r>
              <a:rPr b="1" i="0" lang="en-US" sz="1900" u="none" cap="none" strike="noStrike">
                <a:solidFill>
                  <a:schemeClr val="dk1"/>
                </a:solidFill>
                <a:latin typeface="Arial"/>
                <a:ea typeface="Arial"/>
                <a:cs typeface="Arial"/>
                <a:sym typeface="Arial"/>
              </a:rPr>
              <a:t>He has published 22 patents at Indian Patent Office. One patent is granted in 2021.</a:t>
            </a:r>
            <a:endParaRPr b="0" i="0" sz="1900" u="none" cap="none" strike="noStrike">
              <a:solidFill>
                <a:schemeClr val="dk1"/>
              </a:solidFill>
              <a:latin typeface="Arial"/>
              <a:ea typeface="Arial"/>
              <a:cs typeface="Arial"/>
              <a:sym typeface="Arial"/>
            </a:endParaRPr>
          </a:p>
          <a:p>
            <a:pPr indent="-222250" lvl="0" marL="342900" marR="0" rtl="0" algn="l">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He is a Treasurer of IEEE Bombay Section and Mentor for Startup Incubation &amp; Intellectual Asset Creation.</a:t>
            </a:r>
            <a:endParaRPr/>
          </a:p>
          <a:p>
            <a:pPr indent="-342900" lvl="0" marL="342900" marR="0" rtl="0" algn="l">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He received </a:t>
            </a:r>
            <a:r>
              <a:rPr b="0" i="0" lang="en-US" sz="2000" u="none" cap="none" strike="noStrike">
                <a:solidFill>
                  <a:schemeClr val="dk1"/>
                </a:solidFill>
                <a:latin typeface="Arial"/>
                <a:ea typeface="Arial"/>
                <a:cs typeface="Arial"/>
                <a:sym typeface="Arial"/>
              </a:rPr>
              <a:t>incentives for excellent performance in academics and  research from Management of S.P.I.T. in 2008-09. </a:t>
            </a:r>
            <a:r>
              <a:rPr b="0" i="0" lang="en-US" sz="1900" u="none" cap="none" strike="noStrike">
                <a:solidFill>
                  <a:schemeClr val="dk1"/>
                </a:solidFill>
                <a:latin typeface="Arial"/>
                <a:ea typeface="Arial"/>
                <a:cs typeface="Arial"/>
                <a:sym typeface="Arial"/>
              </a:rPr>
              <a:t> He is a recipient of P.R. Bapat IEEE Bombay Section Outstanding Volunteer Award 2019.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pic>
        <p:nvPicPr>
          <p:cNvPr id="2988" name="Google Shape;2988;p102"/>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id="2989" name="Google Shape;2989;p102"/>
          <p:cNvPicPr preferRelativeResize="0"/>
          <p:nvPr/>
        </p:nvPicPr>
        <p:blipFill rotWithShape="1">
          <a:blip r:embed="rId4">
            <a:alphaModFix/>
          </a:blip>
          <a:srcRect b="0" l="0" r="0" t="0"/>
          <a:stretch/>
        </p:blipFill>
        <p:spPr>
          <a:xfrm>
            <a:off x="0" y="-168275"/>
            <a:ext cx="9123363" cy="7461250"/>
          </a:xfrm>
          <a:prstGeom prst="rect">
            <a:avLst/>
          </a:prstGeom>
          <a:noFill/>
          <a:ln>
            <a:noFill/>
          </a:ln>
        </p:spPr>
      </p:pic>
      <p:pic>
        <p:nvPicPr>
          <p:cNvPr id="2990" name="Google Shape;2990;p102"/>
          <p:cNvPicPr preferRelativeResize="0"/>
          <p:nvPr/>
        </p:nvPicPr>
        <p:blipFill rotWithShape="1">
          <a:blip r:embed="rId5">
            <a:alphaModFix/>
          </a:blip>
          <a:srcRect b="0" l="0" r="0" t="0"/>
          <a:stretch/>
        </p:blipFill>
        <p:spPr>
          <a:xfrm>
            <a:off x="407988" y="1028700"/>
            <a:ext cx="3487737" cy="5668963"/>
          </a:xfrm>
          <a:prstGeom prst="rect">
            <a:avLst/>
          </a:prstGeom>
          <a:noFill/>
          <a:ln>
            <a:noFill/>
          </a:ln>
        </p:spPr>
      </p:pic>
      <p:pic>
        <p:nvPicPr>
          <p:cNvPr id="2991" name="Google Shape;2991;p102"/>
          <p:cNvPicPr preferRelativeResize="0"/>
          <p:nvPr/>
        </p:nvPicPr>
        <p:blipFill rotWithShape="1">
          <a:blip r:embed="rId6">
            <a:alphaModFix/>
          </a:blip>
          <a:srcRect b="0" l="0" r="0" t="0"/>
          <a:stretch/>
        </p:blipFill>
        <p:spPr>
          <a:xfrm>
            <a:off x="4929188" y="681038"/>
            <a:ext cx="4194175" cy="6821487"/>
          </a:xfrm>
          <a:prstGeom prst="rect">
            <a:avLst/>
          </a:prstGeom>
          <a:noFill/>
          <a:ln>
            <a:noFill/>
          </a:ln>
        </p:spPr>
      </p:pic>
      <p:sp>
        <p:nvSpPr>
          <p:cNvPr id="2992" name="Google Shape;2992;p102"/>
          <p:cNvSpPr txBox="1"/>
          <p:nvPr/>
        </p:nvSpPr>
        <p:spPr>
          <a:xfrm>
            <a:off x="1992313" y="3263900"/>
            <a:ext cx="4960937" cy="31702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0" u="none" cap="none" strike="noStrike">
                <a:solidFill>
                  <a:srgbClr val="FFC000"/>
                </a:solidFill>
                <a:latin typeface="Arial"/>
                <a:ea typeface="Arial"/>
                <a:cs typeface="Arial"/>
                <a:sym typeface="Arial"/>
              </a:rPr>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nvSpPr>
        <p:spPr>
          <a:xfrm>
            <a:off x="3962400" y="3429000"/>
            <a:ext cx="838200" cy="1905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H[1]</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09" name="Google Shape;209;p23"/>
          <p:cNvSpPr txBox="1"/>
          <p:nvPr/>
        </p:nvSpPr>
        <p:spPr>
          <a:xfrm>
            <a:off x="-76200" y="3429000"/>
            <a:ext cx="838200" cy="2514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x[1]</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X[3]</a:t>
            </a:r>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0" name="Google Shape;210;p23"/>
          <p:cNvSpPr txBox="1"/>
          <p:nvPr/>
        </p:nvSpPr>
        <p:spPr>
          <a:xfrm>
            <a:off x="3886200" y="782638"/>
            <a:ext cx="838200" cy="2438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a:t>
            </a:r>
            <a:r>
              <a:rPr b="1" i="0" lang="en-US" sz="2000" u="none" cap="none" strike="noStrike">
                <a:solidFill>
                  <a:schemeClr val="dk1"/>
                </a:solidFill>
                <a:latin typeface="Times New Roman"/>
                <a:ea typeface="Times New Roman"/>
                <a:cs typeface="Times New Roman"/>
                <a:sym typeface="Times New Roman"/>
              </a:rPr>
              <a:t>0</a:t>
            </a:r>
            <a:r>
              <a:rPr b="1" i="0" lang="en-US" sz="20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400"/>
              <a:buFont typeface="Arial"/>
              <a:buNone/>
            </a:pPr>
            <a:r>
              <a:t/>
            </a:r>
            <a:endParaRPr b="1" i="0" sz="4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0"/>
              <a:buFont typeface="Arial"/>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G[1]</a:t>
            </a:r>
            <a:endParaRPr/>
          </a:p>
          <a:p>
            <a:pPr indent="0" lvl="0" marL="0" marR="0" rtl="0" algn="ctr">
              <a:spcBef>
                <a:spcPts val="10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1" name="Google Shape;211;p23"/>
          <p:cNvSpPr txBox="1"/>
          <p:nvPr/>
        </p:nvSpPr>
        <p:spPr>
          <a:xfrm>
            <a:off x="-76200" y="990600"/>
            <a:ext cx="838200" cy="216693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a:t>
            </a:r>
            <a:r>
              <a:rPr b="1" i="0" lang="en-US" sz="2400" u="none" cap="none" strike="noStrike">
                <a:solidFill>
                  <a:schemeClr val="dk1"/>
                </a:solidFill>
                <a:latin typeface="Times New Roman"/>
                <a:ea typeface="Times New Roman"/>
                <a:cs typeface="Times New Roman"/>
                <a:sym typeface="Times New Roman"/>
              </a:rPr>
              <a:t>0</a:t>
            </a:r>
            <a:r>
              <a:rPr b="1" i="0" lang="en-US" sz="2400" u="none" cap="none" strike="noStrike">
                <a:solidFill>
                  <a:schemeClr val="dk1"/>
                </a:solidFill>
                <a:latin typeface="Calibri"/>
                <a:ea typeface="Calibri"/>
                <a:cs typeface="Calibri"/>
                <a:sym typeface="Calibri"/>
              </a:rPr>
              <a:t>]</a:t>
            </a:r>
            <a:endParaRPr/>
          </a:p>
          <a:p>
            <a:pPr indent="0" lvl="0" marL="0" marR="0" rtl="0" algn="ctr">
              <a:spcBef>
                <a:spcPts val="1000"/>
              </a:spcBef>
              <a:spcAft>
                <a:spcPts val="0"/>
              </a:spcAft>
              <a:buClr>
                <a:schemeClr val="dk1"/>
              </a:buClr>
              <a:buSzPts val="500"/>
              <a:buFont typeface="Arial"/>
              <a:buNone/>
            </a:pPr>
            <a:r>
              <a:t/>
            </a:r>
            <a:endParaRPr b="1" i="0" sz="5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a:p>
          <a:p>
            <a:pPr indent="0" lvl="0" marL="0" marR="0" rtl="0" algn="ctr">
              <a:spcBef>
                <a:spcPts val="10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x[2]</a:t>
            </a:r>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spcBef>
                <a:spcPts val="1000"/>
              </a:spcBef>
              <a:spcAft>
                <a:spcPts val="0"/>
              </a:spcAft>
              <a:buClr>
                <a:schemeClr val="dk1"/>
              </a:buClr>
              <a:buSzPts val="100"/>
              <a:buFont typeface="Arial"/>
              <a:buNone/>
            </a:pPr>
            <a:r>
              <a:t/>
            </a:r>
            <a:endParaRPr b="1" i="0" sz="100" u="none" cap="none" strike="noStrike">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212" name="Google Shape;212;p23"/>
          <p:cNvCxnSpPr/>
          <p:nvPr/>
        </p:nvCxnSpPr>
        <p:spPr>
          <a:xfrm flipH="1" rot="10800000">
            <a:off x="752475" y="3876675"/>
            <a:ext cx="7348538" cy="9525"/>
          </a:xfrm>
          <a:prstGeom prst="straightConnector1">
            <a:avLst/>
          </a:prstGeom>
          <a:noFill/>
          <a:ln cap="flat" cmpd="sng" w="9525">
            <a:solidFill>
              <a:srgbClr val="000000"/>
            </a:solidFill>
            <a:prstDash val="solid"/>
            <a:round/>
            <a:headEnd len="med" w="med" type="none"/>
            <a:tailEnd len="med" w="med" type="none"/>
          </a:ln>
        </p:spPr>
      </p:cxnSp>
      <p:cxnSp>
        <p:nvCxnSpPr>
          <p:cNvPr id="213" name="Google Shape;213;p23"/>
          <p:cNvCxnSpPr/>
          <p:nvPr/>
        </p:nvCxnSpPr>
        <p:spPr>
          <a:xfrm>
            <a:off x="3011488" y="2505075"/>
            <a:ext cx="687387" cy="0"/>
          </a:xfrm>
          <a:prstGeom prst="straightConnector1">
            <a:avLst/>
          </a:prstGeom>
          <a:noFill/>
          <a:ln cap="flat" cmpd="sng" w="9525">
            <a:solidFill>
              <a:srgbClr val="000000"/>
            </a:solidFill>
            <a:prstDash val="solid"/>
            <a:round/>
            <a:headEnd len="med" w="med" type="none"/>
            <a:tailEnd len="med" w="med" type="triangle"/>
          </a:ln>
        </p:spPr>
      </p:cxnSp>
      <p:cxnSp>
        <p:nvCxnSpPr>
          <p:cNvPr id="214" name="Google Shape;214;p23"/>
          <p:cNvCxnSpPr/>
          <p:nvPr/>
        </p:nvCxnSpPr>
        <p:spPr>
          <a:xfrm>
            <a:off x="674688" y="1290638"/>
            <a:ext cx="7502525" cy="4762"/>
          </a:xfrm>
          <a:prstGeom prst="straightConnector1">
            <a:avLst/>
          </a:prstGeom>
          <a:noFill/>
          <a:ln cap="flat" cmpd="sng" w="9525">
            <a:solidFill>
              <a:srgbClr val="000000"/>
            </a:solidFill>
            <a:prstDash val="solid"/>
            <a:round/>
            <a:headEnd len="med" w="med" type="none"/>
            <a:tailEnd len="med" w="med" type="none"/>
          </a:ln>
        </p:spPr>
      </p:cxnSp>
      <p:cxnSp>
        <p:nvCxnSpPr>
          <p:cNvPr id="215" name="Google Shape;215;p23"/>
          <p:cNvCxnSpPr/>
          <p:nvPr/>
        </p:nvCxnSpPr>
        <p:spPr>
          <a:xfrm>
            <a:off x="752475" y="2497138"/>
            <a:ext cx="7500938" cy="3175"/>
          </a:xfrm>
          <a:prstGeom prst="straightConnector1">
            <a:avLst/>
          </a:prstGeom>
          <a:noFill/>
          <a:ln cap="flat" cmpd="sng" w="9525">
            <a:solidFill>
              <a:srgbClr val="000000"/>
            </a:solidFill>
            <a:prstDash val="solid"/>
            <a:round/>
            <a:headEnd len="med" w="med" type="none"/>
            <a:tailEnd len="med" w="med" type="none"/>
          </a:ln>
        </p:spPr>
      </p:cxnSp>
      <p:cxnSp>
        <p:nvCxnSpPr>
          <p:cNvPr id="216" name="Google Shape;216;p23"/>
          <p:cNvCxnSpPr/>
          <p:nvPr/>
        </p:nvCxnSpPr>
        <p:spPr>
          <a:xfrm>
            <a:off x="685800" y="5049838"/>
            <a:ext cx="7500938" cy="4762"/>
          </a:xfrm>
          <a:prstGeom prst="straightConnector1">
            <a:avLst/>
          </a:prstGeom>
          <a:noFill/>
          <a:ln cap="flat" cmpd="sng" w="9525">
            <a:solidFill>
              <a:srgbClr val="000000"/>
            </a:solidFill>
            <a:prstDash val="solid"/>
            <a:round/>
            <a:headEnd len="med" w="med" type="none"/>
            <a:tailEnd len="med" w="med" type="none"/>
          </a:ln>
        </p:spPr>
      </p:cxnSp>
      <p:sp>
        <p:nvSpPr>
          <p:cNvPr id="217" name="Google Shape;217;p23"/>
          <p:cNvSpPr txBox="1"/>
          <p:nvPr/>
        </p:nvSpPr>
        <p:spPr>
          <a:xfrm>
            <a:off x="8194675" y="893763"/>
            <a:ext cx="949325" cy="4668837"/>
          </a:xfrm>
          <a:prstGeom prst="rect">
            <a:avLst/>
          </a:prstGeom>
          <a:solidFill>
            <a:srgbClr val="FFFFFF"/>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3200" u="none" cap="none" strike="noStrike">
                <a:solidFill>
                  <a:schemeClr val="dk1"/>
                </a:solidFill>
                <a:latin typeface="Calibri"/>
                <a:ea typeface="Calibri"/>
                <a:cs typeface="Calibri"/>
                <a:sym typeface="Calibri"/>
              </a:rPr>
              <a:t>X[0]</a:t>
            </a:r>
            <a:endParaRPr/>
          </a:p>
          <a:p>
            <a:pPr indent="0" lvl="0" marL="0" marR="0" rtl="0" algn="l">
              <a:spcBef>
                <a:spcPts val="1000"/>
              </a:spcBef>
              <a:spcAft>
                <a:spcPts val="0"/>
              </a:spcAft>
              <a:buNone/>
            </a:pPr>
            <a:r>
              <a:t/>
            </a:r>
            <a:endParaRPr b="1" i="0" sz="32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3200" u="none" cap="none" strike="noStrike">
                <a:solidFill>
                  <a:schemeClr val="dk1"/>
                </a:solidFill>
                <a:latin typeface="Calibri"/>
                <a:ea typeface="Calibri"/>
                <a:cs typeface="Calibri"/>
                <a:sym typeface="Calibri"/>
              </a:rPr>
              <a:t>X[1]</a:t>
            </a:r>
            <a:endParaRPr/>
          </a:p>
          <a:p>
            <a:pPr indent="0" lvl="0" marL="0" marR="0" rtl="0" algn="l">
              <a:spcBef>
                <a:spcPts val="1000"/>
              </a:spcBef>
              <a:spcAft>
                <a:spcPts val="0"/>
              </a:spcAft>
              <a:buNone/>
            </a:pPr>
            <a:r>
              <a:t/>
            </a:r>
            <a:endParaRPr b="1" i="0" sz="32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rPr b="1" i="0" lang="en-US" sz="3200" u="none" cap="none" strike="noStrike">
                <a:solidFill>
                  <a:schemeClr val="dk1"/>
                </a:solidFill>
                <a:latin typeface="Calibri"/>
                <a:ea typeface="Calibri"/>
                <a:cs typeface="Calibri"/>
                <a:sym typeface="Calibri"/>
              </a:rPr>
              <a:t>X[2]</a:t>
            </a:r>
            <a:endParaRPr/>
          </a:p>
          <a:p>
            <a:pPr indent="0" lvl="0" marL="0" marR="0" rtl="0" algn="l">
              <a:spcBef>
                <a:spcPts val="1000"/>
              </a:spcBef>
              <a:spcAft>
                <a:spcPts val="0"/>
              </a:spcAft>
              <a:buNone/>
            </a:pPr>
            <a:r>
              <a:t/>
            </a:r>
            <a:endParaRPr b="1" i="0" sz="3200" u="none" cap="none" strike="noStrike">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i="0" lang="en-US" sz="3200" u="none" cap="none" strike="noStrike">
                <a:solidFill>
                  <a:schemeClr val="dk1"/>
                </a:solidFill>
                <a:latin typeface="Calibri"/>
                <a:ea typeface="Calibri"/>
                <a:cs typeface="Calibri"/>
                <a:sym typeface="Calibri"/>
              </a:rPr>
              <a:t>X[3]</a:t>
            </a:r>
            <a:endParaRPr/>
          </a:p>
          <a:p>
            <a:pPr indent="0" lvl="0" marL="0" marR="0" rtl="0" algn="l">
              <a:spcBef>
                <a:spcPts val="1000"/>
              </a:spcBef>
              <a:spcAft>
                <a:spcPts val="0"/>
              </a:spcAft>
              <a:buNone/>
            </a:pPr>
            <a:r>
              <a:t/>
            </a:r>
            <a:endParaRPr b="1" i="0" sz="3200" u="none" cap="none" strike="noStrike">
              <a:solidFill>
                <a:schemeClr val="dk1"/>
              </a:solidFill>
              <a:latin typeface="Times New Roman"/>
              <a:ea typeface="Times New Roman"/>
              <a:cs typeface="Times New Roman"/>
              <a:sym typeface="Times New Roman"/>
            </a:endParaRPr>
          </a:p>
        </p:txBody>
      </p:sp>
      <p:pic>
        <p:nvPicPr>
          <p:cNvPr id="218" name="Google Shape;218;p23"/>
          <p:cNvPicPr preferRelativeResize="0"/>
          <p:nvPr/>
        </p:nvPicPr>
        <p:blipFill rotWithShape="1">
          <a:blip r:embed="rId3">
            <a:alphaModFix/>
          </a:blip>
          <a:srcRect b="0" l="0" r="0" t="0"/>
          <a:stretch/>
        </p:blipFill>
        <p:spPr>
          <a:xfrm>
            <a:off x="2252663" y="5715000"/>
            <a:ext cx="5073650" cy="685800"/>
          </a:xfrm>
          <a:prstGeom prst="rect">
            <a:avLst/>
          </a:prstGeom>
          <a:noFill/>
          <a:ln>
            <a:noFill/>
          </a:ln>
        </p:spPr>
      </p:pic>
      <p:cxnSp>
        <p:nvCxnSpPr>
          <p:cNvPr id="219" name="Google Shape;219;p23"/>
          <p:cNvCxnSpPr/>
          <p:nvPr/>
        </p:nvCxnSpPr>
        <p:spPr>
          <a:xfrm>
            <a:off x="4930775" y="1295400"/>
            <a:ext cx="2598738" cy="0"/>
          </a:xfrm>
          <a:prstGeom prst="straightConnector1">
            <a:avLst/>
          </a:prstGeom>
          <a:noFill/>
          <a:ln cap="flat" cmpd="sng" w="38100">
            <a:solidFill>
              <a:srgbClr val="FF33CC"/>
            </a:solidFill>
            <a:prstDash val="solid"/>
            <a:round/>
            <a:headEnd len="med" w="med" type="none"/>
            <a:tailEnd len="med" w="med" type="triangle"/>
          </a:ln>
        </p:spPr>
      </p:cxnSp>
      <p:cxnSp>
        <p:nvCxnSpPr>
          <p:cNvPr id="220" name="Google Shape;220;p23"/>
          <p:cNvCxnSpPr/>
          <p:nvPr/>
        </p:nvCxnSpPr>
        <p:spPr>
          <a:xfrm flipH="1" rot="10800000">
            <a:off x="5006975" y="1296988"/>
            <a:ext cx="2452688" cy="2589212"/>
          </a:xfrm>
          <a:prstGeom prst="straightConnector1">
            <a:avLst/>
          </a:prstGeom>
          <a:noFill/>
          <a:ln cap="flat" cmpd="sng" w="38100">
            <a:solidFill>
              <a:srgbClr val="FF33CC"/>
            </a:solidFill>
            <a:prstDash val="solid"/>
            <a:round/>
            <a:headEnd len="med" w="med" type="none"/>
            <a:tailEnd len="med" w="med" type="none"/>
          </a:ln>
        </p:spPr>
      </p:cxnSp>
      <p:pic>
        <p:nvPicPr>
          <p:cNvPr id="221" name="Google Shape;221;p23"/>
          <p:cNvPicPr preferRelativeResize="0"/>
          <p:nvPr/>
        </p:nvPicPr>
        <p:blipFill rotWithShape="1">
          <a:blip r:embed="rId4">
            <a:alphaModFix/>
          </a:blip>
          <a:srcRect b="0" l="0" r="0" t="0"/>
          <a:stretch/>
        </p:blipFill>
        <p:spPr>
          <a:xfrm>
            <a:off x="7239000" y="1343025"/>
            <a:ext cx="495300" cy="485775"/>
          </a:xfrm>
          <a:prstGeom prst="rect">
            <a:avLst/>
          </a:prstGeom>
          <a:noFill/>
          <a:ln>
            <a:noFill/>
          </a:ln>
        </p:spPr>
      </p:pic>
      <p:cxnSp>
        <p:nvCxnSpPr>
          <p:cNvPr id="222" name="Google Shape;222;p23"/>
          <p:cNvCxnSpPr/>
          <p:nvPr/>
        </p:nvCxnSpPr>
        <p:spPr>
          <a:xfrm flipH="1" rot="10800000">
            <a:off x="5006975" y="2460625"/>
            <a:ext cx="2460625" cy="2644775"/>
          </a:xfrm>
          <a:prstGeom prst="straightConnector1">
            <a:avLst/>
          </a:prstGeom>
          <a:noFill/>
          <a:ln cap="flat" cmpd="sng" w="38100">
            <a:solidFill>
              <a:srgbClr val="000099"/>
            </a:solidFill>
            <a:prstDash val="solid"/>
            <a:round/>
            <a:headEnd len="med" w="med" type="none"/>
            <a:tailEnd len="med" w="med" type="triangle"/>
          </a:ln>
        </p:spPr>
      </p:cxnSp>
      <p:cxnSp>
        <p:nvCxnSpPr>
          <p:cNvPr id="223" name="Google Shape;223;p23"/>
          <p:cNvCxnSpPr/>
          <p:nvPr/>
        </p:nvCxnSpPr>
        <p:spPr>
          <a:xfrm>
            <a:off x="4964113" y="2500313"/>
            <a:ext cx="2520950" cy="0"/>
          </a:xfrm>
          <a:prstGeom prst="straightConnector1">
            <a:avLst/>
          </a:prstGeom>
          <a:noFill/>
          <a:ln cap="flat" cmpd="sng" w="38100">
            <a:solidFill>
              <a:srgbClr val="000099"/>
            </a:solidFill>
            <a:prstDash val="solid"/>
            <a:round/>
            <a:headEnd len="med" w="med" type="none"/>
            <a:tailEnd len="med" w="med" type="triangle"/>
          </a:ln>
        </p:spPr>
      </p:cxnSp>
      <p:pic>
        <p:nvPicPr>
          <p:cNvPr id="224" name="Google Shape;224;p23"/>
          <p:cNvPicPr preferRelativeResize="0"/>
          <p:nvPr/>
        </p:nvPicPr>
        <p:blipFill rotWithShape="1">
          <a:blip r:embed="rId5">
            <a:alphaModFix/>
          </a:blip>
          <a:srcRect b="0" l="0" r="0" t="0"/>
          <a:stretch/>
        </p:blipFill>
        <p:spPr>
          <a:xfrm>
            <a:off x="7162800" y="2638425"/>
            <a:ext cx="495300" cy="485775"/>
          </a:xfrm>
          <a:prstGeom prst="rect">
            <a:avLst/>
          </a:prstGeom>
          <a:noFill/>
          <a:ln>
            <a:noFill/>
          </a:ln>
        </p:spPr>
      </p:pic>
      <p:cxnSp>
        <p:nvCxnSpPr>
          <p:cNvPr id="225" name="Google Shape;225;p23"/>
          <p:cNvCxnSpPr/>
          <p:nvPr/>
        </p:nvCxnSpPr>
        <p:spPr>
          <a:xfrm>
            <a:off x="4938713" y="1295400"/>
            <a:ext cx="2681287" cy="2611438"/>
          </a:xfrm>
          <a:prstGeom prst="straightConnector1">
            <a:avLst/>
          </a:prstGeom>
          <a:noFill/>
          <a:ln cap="flat" cmpd="sng" w="38100">
            <a:solidFill>
              <a:srgbClr val="FF33CC"/>
            </a:solidFill>
            <a:prstDash val="solid"/>
            <a:round/>
            <a:headEnd len="med" w="med" type="none"/>
            <a:tailEnd len="med" w="med" type="none"/>
          </a:ln>
        </p:spPr>
      </p:cxnSp>
      <p:cxnSp>
        <p:nvCxnSpPr>
          <p:cNvPr id="226" name="Google Shape;226;p23"/>
          <p:cNvCxnSpPr/>
          <p:nvPr/>
        </p:nvCxnSpPr>
        <p:spPr>
          <a:xfrm>
            <a:off x="4984750" y="3863975"/>
            <a:ext cx="2598738" cy="0"/>
          </a:xfrm>
          <a:prstGeom prst="straightConnector1">
            <a:avLst/>
          </a:prstGeom>
          <a:noFill/>
          <a:ln cap="flat" cmpd="sng" w="38100">
            <a:solidFill>
              <a:srgbClr val="FF33CC"/>
            </a:solidFill>
            <a:prstDash val="solid"/>
            <a:round/>
            <a:headEnd len="med" w="med" type="none"/>
            <a:tailEnd len="med" w="med" type="triangle"/>
          </a:ln>
        </p:spPr>
      </p:cxnSp>
      <p:pic>
        <p:nvPicPr>
          <p:cNvPr id="227" name="Google Shape;227;p23"/>
          <p:cNvPicPr preferRelativeResize="0"/>
          <p:nvPr/>
        </p:nvPicPr>
        <p:blipFill rotWithShape="1">
          <a:blip r:embed="rId6">
            <a:alphaModFix/>
          </a:blip>
          <a:srcRect b="0" l="0" r="0" t="0"/>
          <a:stretch/>
        </p:blipFill>
        <p:spPr>
          <a:xfrm>
            <a:off x="7086600" y="3857625"/>
            <a:ext cx="495300" cy="485775"/>
          </a:xfrm>
          <a:prstGeom prst="rect">
            <a:avLst/>
          </a:prstGeom>
          <a:noFill/>
          <a:ln>
            <a:noFill/>
          </a:ln>
        </p:spPr>
      </p:pic>
      <p:cxnSp>
        <p:nvCxnSpPr>
          <p:cNvPr id="228" name="Google Shape;228;p23"/>
          <p:cNvCxnSpPr/>
          <p:nvPr/>
        </p:nvCxnSpPr>
        <p:spPr>
          <a:xfrm>
            <a:off x="4953000" y="2460625"/>
            <a:ext cx="2452688" cy="2563813"/>
          </a:xfrm>
          <a:prstGeom prst="straightConnector1">
            <a:avLst/>
          </a:prstGeom>
          <a:noFill/>
          <a:ln cap="flat" cmpd="sng" w="38100">
            <a:solidFill>
              <a:srgbClr val="000099"/>
            </a:solidFill>
            <a:prstDash val="solid"/>
            <a:round/>
            <a:headEnd len="med" w="med" type="none"/>
            <a:tailEnd len="med" w="med" type="none"/>
          </a:ln>
        </p:spPr>
      </p:cxnSp>
      <p:cxnSp>
        <p:nvCxnSpPr>
          <p:cNvPr id="229" name="Google Shape;229;p23"/>
          <p:cNvCxnSpPr/>
          <p:nvPr/>
        </p:nvCxnSpPr>
        <p:spPr>
          <a:xfrm>
            <a:off x="4964113" y="5073650"/>
            <a:ext cx="2520950" cy="0"/>
          </a:xfrm>
          <a:prstGeom prst="straightConnector1">
            <a:avLst/>
          </a:prstGeom>
          <a:noFill/>
          <a:ln cap="flat" cmpd="sng" w="38100">
            <a:solidFill>
              <a:srgbClr val="000099"/>
            </a:solidFill>
            <a:prstDash val="solid"/>
            <a:round/>
            <a:headEnd len="med" w="med" type="none"/>
            <a:tailEnd len="med" w="med" type="triangle"/>
          </a:ln>
        </p:spPr>
      </p:cxnSp>
      <p:pic>
        <p:nvPicPr>
          <p:cNvPr id="230" name="Google Shape;230;p23"/>
          <p:cNvPicPr preferRelativeResize="0"/>
          <p:nvPr/>
        </p:nvPicPr>
        <p:blipFill rotWithShape="1">
          <a:blip r:embed="rId7">
            <a:alphaModFix/>
          </a:blip>
          <a:srcRect b="0" l="0" r="0" t="0"/>
          <a:stretch/>
        </p:blipFill>
        <p:spPr>
          <a:xfrm>
            <a:off x="7010400" y="5153025"/>
            <a:ext cx="495300" cy="485775"/>
          </a:xfrm>
          <a:prstGeom prst="rect">
            <a:avLst/>
          </a:prstGeom>
          <a:noFill/>
          <a:ln>
            <a:noFill/>
          </a:ln>
        </p:spPr>
      </p:pic>
      <p:cxnSp>
        <p:nvCxnSpPr>
          <p:cNvPr id="231" name="Google Shape;231;p23"/>
          <p:cNvCxnSpPr/>
          <p:nvPr/>
        </p:nvCxnSpPr>
        <p:spPr>
          <a:xfrm flipH="1" rot="10800000">
            <a:off x="1524000" y="1295400"/>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232" name="Google Shape;232;p23"/>
          <p:cNvCxnSpPr/>
          <p:nvPr/>
        </p:nvCxnSpPr>
        <p:spPr>
          <a:xfrm>
            <a:off x="1371600" y="1295400"/>
            <a:ext cx="1117600" cy="1235075"/>
          </a:xfrm>
          <a:prstGeom prst="straightConnector1">
            <a:avLst/>
          </a:prstGeom>
          <a:noFill/>
          <a:ln cap="flat" cmpd="sng" w="38100">
            <a:solidFill>
              <a:srgbClr val="996600"/>
            </a:solidFill>
            <a:prstDash val="solid"/>
            <a:round/>
            <a:headEnd len="med" w="med" type="none"/>
            <a:tailEnd len="med" w="med" type="none"/>
          </a:ln>
        </p:spPr>
      </p:cxnSp>
      <p:sp>
        <p:nvSpPr>
          <p:cNvPr id="233" name="Google Shape;233;p23"/>
          <p:cNvSpPr txBox="1"/>
          <p:nvPr/>
        </p:nvSpPr>
        <p:spPr>
          <a:xfrm>
            <a:off x="2057400" y="2514600"/>
            <a:ext cx="341313" cy="27146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cxnSp>
        <p:nvCxnSpPr>
          <p:cNvPr id="234" name="Google Shape;234;p23"/>
          <p:cNvCxnSpPr/>
          <p:nvPr/>
        </p:nvCxnSpPr>
        <p:spPr>
          <a:xfrm flipH="1" rot="10800000">
            <a:off x="1597025" y="3825875"/>
            <a:ext cx="838200" cy="1235075"/>
          </a:xfrm>
          <a:prstGeom prst="straightConnector1">
            <a:avLst/>
          </a:prstGeom>
          <a:noFill/>
          <a:ln cap="flat" cmpd="sng" w="38100">
            <a:solidFill>
              <a:srgbClr val="996600"/>
            </a:solidFill>
            <a:prstDash val="solid"/>
            <a:round/>
            <a:headEnd len="med" w="med" type="none"/>
            <a:tailEnd len="med" w="med" type="none"/>
          </a:ln>
        </p:spPr>
      </p:cxnSp>
      <p:cxnSp>
        <p:nvCxnSpPr>
          <p:cNvPr id="235" name="Google Shape;235;p23"/>
          <p:cNvCxnSpPr/>
          <p:nvPr/>
        </p:nvCxnSpPr>
        <p:spPr>
          <a:xfrm>
            <a:off x="1444625" y="3825875"/>
            <a:ext cx="1117600" cy="1235075"/>
          </a:xfrm>
          <a:prstGeom prst="straightConnector1">
            <a:avLst/>
          </a:prstGeom>
          <a:noFill/>
          <a:ln cap="flat" cmpd="sng" w="38100">
            <a:solidFill>
              <a:srgbClr val="996600"/>
            </a:solidFill>
            <a:prstDash val="solid"/>
            <a:round/>
            <a:headEnd len="med" w="med" type="none"/>
            <a:tailEnd len="med" w="med" type="none"/>
          </a:ln>
        </p:spPr>
      </p:cxnSp>
      <p:sp>
        <p:nvSpPr>
          <p:cNvPr id="236" name="Google Shape;236;p23"/>
          <p:cNvSpPr txBox="1"/>
          <p:nvPr/>
        </p:nvSpPr>
        <p:spPr>
          <a:xfrm>
            <a:off x="2057400" y="5138738"/>
            <a:ext cx="341313" cy="271462"/>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t>
            </a:r>
            <a:r>
              <a:rPr b="1" i="0" lang="en-US" sz="1800" u="none" cap="none" strike="noStrike">
                <a:solidFill>
                  <a:schemeClr val="dk1"/>
                </a:solidFill>
                <a:latin typeface="Calibri"/>
                <a:ea typeface="Calibri"/>
                <a:cs typeface="Calibri"/>
                <a:sym typeface="Calibri"/>
              </a:rPr>
              <a:t>1</a:t>
            </a:r>
            <a:endParaRPr b="1" i="0" sz="4800" u="none" cap="none" strike="noStrike">
              <a:solidFill>
                <a:schemeClr val="dk1"/>
              </a:solidFill>
              <a:latin typeface="Arial"/>
              <a:ea typeface="Arial"/>
              <a:cs typeface="Arial"/>
              <a:sym typeface="Arial"/>
            </a:endParaRPr>
          </a:p>
        </p:txBody>
      </p:sp>
      <p:sp>
        <p:nvSpPr>
          <p:cNvPr id="237" name="Google Shape;237;p23"/>
          <p:cNvSpPr txBox="1"/>
          <p:nvPr/>
        </p:nvSpPr>
        <p:spPr>
          <a:xfrm>
            <a:off x="1143000" y="909638"/>
            <a:ext cx="2667000" cy="2062162"/>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2 pt  DFT</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G[k]</a:t>
            </a:r>
            <a:endParaRPr/>
          </a:p>
          <a:p>
            <a:pPr indent="0" lvl="0" marL="0" marR="0" rtl="0" algn="ctr">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38" name="Google Shape;238;p23"/>
          <p:cNvSpPr txBox="1"/>
          <p:nvPr/>
        </p:nvSpPr>
        <p:spPr>
          <a:xfrm>
            <a:off x="1143000" y="3505200"/>
            <a:ext cx="2667000" cy="2062163"/>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 </a:t>
            </a:r>
            <a:endParaRPr/>
          </a:p>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2 pt  DFT H[k]</a:t>
            </a:r>
            <a:endParaRPr/>
          </a:p>
          <a:p>
            <a:pPr indent="0" lvl="0" marL="0" marR="0" rtl="0" algn="ctr">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239" name="Google Shape;239;p23"/>
          <p:cNvSpPr txBox="1"/>
          <p:nvPr/>
        </p:nvSpPr>
        <p:spPr>
          <a:xfrm>
            <a:off x="152400" y="33338"/>
            <a:ext cx="68580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Step-2 : Derive DIT-FFT  flowgraph</a:t>
            </a:r>
            <a:endParaRPr/>
          </a:p>
        </p:txBody>
      </p:sp>
      <p:sp>
        <p:nvSpPr>
          <p:cNvPr id="240" name="Google Shape;240;p23"/>
          <p:cNvSpPr txBox="1"/>
          <p:nvPr/>
        </p:nvSpPr>
        <p:spPr>
          <a:xfrm>
            <a:off x="2209800" y="6197600"/>
            <a:ext cx="52578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FF"/>
              </a:buClr>
              <a:buSzPts val="2800"/>
              <a:buFont typeface="Arial"/>
              <a:buNone/>
            </a:pPr>
            <a:r>
              <a:rPr b="1" i="0" lang="en-US" sz="2800" u="none" cap="none" strike="noStrike">
                <a:solidFill>
                  <a:srgbClr val="0000FF"/>
                </a:solidFill>
                <a:latin typeface="Arial"/>
                <a:ea typeface="Arial"/>
                <a:cs typeface="Arial"/>
                <a:sym typeface="Arial"/>
              </a:rPr>
              <a:t>4 pt          2 pt                 2 pt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3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3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7"/>
                                        </p:tgtEl>
                                      </p:cBhvr>
                                    </p:animEffect>
                                    <p:set>
                                      <p:cBhvr>
                                        <p:cTn dur="1" fill="hold">
                                          <p:stCondLst>
                                            <p:cond delay="1000"/>
                                          </p:stCondLst>
                                        </p:cTn>
                                        <p:tgtEl>
                                          <p:spTgt spid="2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8"/>
                                        </p:tgtEl>
                                      </p:cBhvr>
                                    </p:animEffect>
                                    <p:set>
                                      <p:cBhvr>
                                        <p:cTn dur="1" fill="hold">
                                          <p:stCondLst>
                                            <p:cond delay="1000"/>
                                          </p:stCondLst>
                                        </p:cTn>
                                        <p:tgtEl>
                                          <p:spTgt spid="2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